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52" r:id="rId2"/>
  </p:sldMasterIdLst>
  <p:notesMasterIdLst>
    <p:notesMasterId r:id="rId49"/>
  </p:notesMasterIdLst>
  <p:sldIdLst>
    <p:sldId id="257" r:id="rId3"/>
    <p:sldId id="274" r:id="rId4"/>
    <p:sldId id="275" r:id="rId5"/>
    <p:sldId id="263" r:id="rId6"/>
    <p:sldId id="258" r:id="rId7"/>
    <p:sldId id="262" r:id="rId8"/>
    <p:sldId id="306" r:id="rId9"/>
    <p:sldId id="302" r:id="rId10"/>
    <p:sldId id="270" r:id="rId11"/>
    <p:sldId id="317" r:id="rId12"/>
    <p:sldId id="267" r:id="rId13"/>
    <p:sldId id="264" r:id="rId14"/>
    <p:sldId id="268" r:id="rId15"/>
    <p:sldId id="273" r:id="rId16"/>
    <p:sldId id="269" r:id="rId17"/>
    <p:sldId id="283" r:id="rId18"/>
    <p:sldId id="272" r:id="rId19"/>
    <p:sldId id="280" r:id="rId20"/>
    <p:sldId id="282" r:id="rId21"/>
    <p:sldId id="300" r:id="rId22"/>
    <p:sldId id="294" r:id="rId23"/>
    <p:sldId id="289" r:id="rId24"/>
    <p:sldId id="290" r:id="rId25"/>
    <p:sldId id="318" r:id="rId26"/>
    <p:sldId id="297" r:id="rId27"/>
    <p:sldId id="305" r:id="rId28"/>
    <p:sldId id="303" r:id="rId29"/>
    <p:sldId id="304" r:id="rId30"/>
    <p:sldId id="271" r:id="rId31"/>
    <p:sldId id="260" r:id="rId32"/>
    <p:sldId id="266" r:id="rId33"/>
    <p:sldId id="265" r:id="rId34"/>
    <p:sldId id="277" r:id="rId35"/>
    <p:sldId id="281" r:id="rId36"/>
    <p:sldId id="307" r:id="rId37"/>
    <p:sldId id="308" r:id="rId38"/>
    <p:sldId id="309" r:id="rId39"/>
    <p:sldId id="310" r:id="rId40"/>
    <p:sldId id="311" r:id="rId41"/>
    <p:sldId id="312" r:id="rId42"/>
    <p:sldId id="313" r:id="rId43"/>
    <p:sldId id="314" r:id="rId44"/>
    <p:sldId id="315" r:id="rId45"/>
    <p:sldId id="316" r:id="rId46"/>
    <p:sldId id="279" r:id="rId47"/>
    <p:sldId id="27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9999"/>
    <a:srgbClr val="0066CC"/>
    <a:srgbClr val="66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3" autoAdjust="0"/>
    <p:restoredTop sz="86364"/>
  </p:normalViewPr>
  <p:slideViewPr>
    <p:cSldViewPr>
      <p:cViewPr varScale="1">
        <p:scale>
          <a:sx n="82" d="100"/>
          <a:sy n="82" d="100"/>
        </p:scale>
        <p:origin x="184" y="512"/>
      </p:cViewPr>
      <p:guideLst>
        <p:guide orient="horz" pos="2160"/>
        <p:guide pos="2880"/>
      </p:guideLst>
    </p:cSldViewPr>
  </p:slideViewPr>
  <p:outlineViewPr>
    <p:cViewPr>
      <p:scale>
        <a:sx n="33" d="100"/>
        <a:sy n="33" d="100"/>
      </p:scale>
      <p:origin x="0" y="-2032"/>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7" d="100"/>
          <a:sy n="77" d="100"/>
        </p:scale>
        <p:origin x="256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82384-43C6-499E-8F64-C0FF2E8D10F6}" type="datetimeFigureOut">
              <a:rPr lang="en-US" smtClean="0"/>
              <a:pPr/>
              <a:t>3/14/23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19199-E624-49BA-BB69-33CA7E68EEA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1</a:t>
            </a:fld>
            <a:endParaRPr lang="en-US" dirty="0"/>
          </a:p>
        </p:txBody>
      </p:sp>
    </p:spTree>
    <p:extLst>
      <p:ext uri="{BB962C8B-B14F-4D97-AF65-F5344CB8AC3E}">
        <p14:creationId xmlns:p14="http://schemas.microsoft.com/office/powerpoint/2010/main" val="52227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10</a:t>
            </a:fld>
            <a:endParaRPr lang="en-US" dirty="0"/>
          </a:p>
        </p:txBody>
      </p:sp>
    </p:spTree>
    <p:extLst>
      <p:ext uri="{BB962C8B-B14F-4D97-AF65-F5344CB8AC3E}">
        <p14:creationId xmlns:p14="http://schemas.microsoft.com/office/powerpoint/2010/main" val="355252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11</a:t>
            </a:fld>
            <a:endParaRPr lang="en-US" dirty="0"/>
          </a:p>
        </p:txBody>
      </p:sp>
    </p:spTree>
    <p:extLst>
      <p:ext uri="{BB962C8B-B14F-4D97-AF65-F5344CB8AC3E}">
        <p14:creationId xmlns:p14="http://schemas.microsoft.com/office/powerpoint/2010/main" val="193593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12</a:t>
            </a:fld>
            <a:endParaRPr lang="en-US" dirty="0"/>
          </a:p>
        </p:txBody>
      </p:sp>
    </p:spTree>
    <p:extLst>
      <p:ext uri="{BB962C8B-B14F-4D97-AF65-F5344CB8AC3E}">
        <p14:creationId xmlns:p14="http://schemas.microsoft.com/office/powerpoint/2010/main" val="78929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13</a:t>
            </a:fld>
            <a:endParaRPr lang="en-US" dirty="0"/>
          </a:p>
        </p:txBody>
      </p:sp>
    </p:spTree>
    <p:extLst>
      <p:ext uri="{BB962C8B-B14F-4D97-AF65-F5344CB8AC3E}">
        <p14:creationId xmlns:p14="http://schemas.microsoft.com/office/powerpoint/2010/main" val="3763735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14</a:t>
            </a:fld>
            <a:endParaRPr lang="en-US" dirty="0"/>
          </a:p>
        </p:txBody>
      </p:sp>
    </p:spTree>
    <p:extLst>
      <p:ext uri="{BB962C8B-B14F-4D97-AF65-F5344CB8AC3E}">
        <p14:creationId xmlns:p14="http://schemas.microsoft.com/office/powerpoint/2010/main" val="1329236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15</a:t>
            </a:fld>
            <a:endParaRPr lang="en-US" dirty="0"/>
          </a:p>
        </p:txBody>
      </p:sp>
    </p:spTree>
    <p:extLst>
      <p:ext uri="{BB962C8B-B14F-4D97-AF65-F5344CB8AC3E}">
        <p14:creationId xmlns:p14="http://schemas.microsoft.com/office/powerpoint/2010/main" val="241471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16</a:t>
            </a:fld>
            <a:endParaRPr lang="en-US" dirty="0"/>
          </a:p>
        </p:txBody>
      </p:sp>
    </p:spTree>
    <p:extLst>
      <p:ext uri="{BB962C8B-B14F-4D97-AF65-F5344CB8AC3E}">
        <p14:creationId xmlns:p14="http://schemas.microsoft.com/office/powerpoint/2010/main" val="4072716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17</a:t>
            </a:fld>
            <a:endParaRPr lang="en-US" dirty="0"/>
          </a:p>
        </p:txBody>
      </p:sp>
    </p:spTree>
    <p:extLst>
      <p:ext uri="{BB962C8B-B14F-4D97-AF65-F5344CB8AC3E}">
        <p14:creationId xmlns:p14="http://schemas.microsoft.com/office/powerpoint/2010/main" val="309833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18</a:t>
            </a:fld>
            <a:endParaRPr lang="en-US" dirty="0"/>
          </a:p>
        </p:txBody>
      </p:sp>
    </p:spTree>
    <p:extLst>
      <p:ext uri="{BB962C8B-B14F-4D97-AF65-F5344CB8AC3E}">
        <p14:creationId xmlns:p14="http://schemas.microsoft.com/office/powerpoint/2010/main" val="394225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19</a:t>
            </a:fld>
            <a:endParaRPr lang="en-US" dirty="0"/>
          </a:p>
        </p:txBody>
      </p:sp>
    </p:spTree>
    <p:extLst>
      <p:ext uri="{BB962C8B-B14F-4D97-AF65-F5344CB8AC3E}">
        <p14:creationId xmlns:p14="http://schemas.microsoft.com/office/powerpoint/2010/main" val="159760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2</a:t>
            </a:fld>
            <a:endParaRPr lang="en-US" dirty="0"/>
          </a:p>
        </p:txBody>
      </p:sp>
    </p:spTree>
    <p:extLst>
      <p:ext uri="{BB962C8B-B14F-4D97-AF65-F5344CB8AC3E}">
        <p14:creationId xmlns:p14="http://schemas.microsoft.com/office/powerpoint/2010/main" val="2820137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20</a:t>
            </a:fld>
            <a:endParaRPr lang="en-US" dirty="0"/>
          </a:p>
        </p:txBody>
      </p:sp>
    </p:spTree>
    <p:extLst>
      <p:ext uri="{BB962C8B-B14F-4D97-AF65-F5344CB8AC3E}">
        <p14:creationId xmlns:p14="http://schemas.microsoft.com/office/powerpoint/2010/main" val="3503588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21</a:t>
            </a:fld>
            <a:endParaRPr lang="en-US" dirty="0"/>
          </a:p>
        </p:txBody>
      </p:sp>
    </p:spTree>
    <p:extLst>
      <p:ext uri="{BB962C8B-B14F-4D97-AF65-F5344CB8AC3E}">
        <p14:creationId xmlns:p14="http://schemas.microsoft.com/office/powerpoint/2010/main" val="3169855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22</a:t>
            </a:fld>
            <a:endParaRPr lang="en-US" dirty="0"/>
          </a:p>
        </p:txBody>
      </p:sp>
    </p:spTree>
    <p:extLst>
      <p:ext uri="{BB962C8B-B14F-4D97-AF65-F5344CB8AC3E}">
        <p14:creationId xmlns:p14="http://schemas.microsoft.com/office/powerpoint/2010/main" val="3426014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23</a:t>
            </a:fld>
            <a:endParaRPr lang="en-US" dirty="0"/>
          </a:p>
        </p:txBody>
      </p:sp>
    </p:spTree>
    <p:extLst>
      <p:ext uri="{BB962C8B-B14F-4D97-AF65-F5344CB8AC3E}">
        <p14:creationId xmlns:p14="http://schemas.microsoft.com/office/powerpoint/2010/main" val="3119476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24</a:t>
            </a:fld>
            <a:endParaRPr lang="en-US" dirty="0"/>
          </a:p>
        </p:txBody>
      </p:sp>
    </p:spTree>
    <p:extLst>
      <p:ext uri="{BB962C8B-B14F-4D97-AF65-F5344CB8AC3E}">
        <p14:creationId xmlns:p14="http://schemas.microsoft.com/office/powerpoint/2010/main" val="370111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25</a:t>
            </a:fld>
            <a:endParaRPr lang="en-US" dirty="0"/>
          </a:p>
        </p:txBody>
      </p:sp>
    </p:spTree>
    <p:extLst>
      <p:ext uri="{BB962C8B-B14F-4D97-AF65-F5344CB8AC3E}">
        <p14:creationId xmlns:p14="http://schemas.microsoft.com/office/powerpoint/2010/main" val="1354736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26</a:t>
            </a:fld>
            <a:endParaRPr lang="en-US" dirty="0"/>
          </a:p>
        </p:txBody>
      </p:sp>
    </p:spTree>
    <p:extLst>
      <p:ext uri="{BB962C8B-B14F-4D97-AF65-F5344CB8AC3E}">
        <p14:creationId xmlns:p14="http://schemas.microsoft.com/office/powerpoint/2010/main" val="3896100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27</a:t>
            </a:fld>
            <a:endParaRPr lang="en-US" dirty="0"/>
          </a:p>
        </p:txBody>
      </p:sp>
    </p:spTree>
    <p:extLst>
      <p:ext uri="{BB962C8B-B14F-4D97-AF65-F5344CB8AC3E}">
        <p14:creationId xmlns:p14="http://schemas.microsoft.com/office/powerpoint/2010/main" val="2697430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28</a:t>
            </a:fld>
            <a:endParaRPr lang="en-US" dirty="0"/>
          </a:p>
        </p:txBody>
      </p:sp>
    </p:spTree>
    <p:extLst>
      <p:ext uri="{BB962C8B-B14F-4D97-AF65-F5344CB8AC3E}">
        <p14:creationId xmlns:p14="http://schemas.microsoft.com/office/powerpoint/2010/main" val="2971571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29</a:t>
            </a:fld>
            <a:endParaRPr lang="en-US" dirty="0"/>
          </a:p>
        </p:txBody>
      </p:sp>
    </p:spTree>
    <p:extLst>
      <p:ext uri="{BB962C8B-B14F-4D97-AF65-F5344CB8AC3E}">
        <p14:creationId xmlns:p14="http://schemas.microsoft.com/office/powerpoint/2010/main" val="369202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3</a:t>
            </a:fld>
            <a:endParaRPr lang="en-US" dirty="0"/>
          </a:p>
        </p:txBody>
      </p:sp>
    </p:spTree>
    <p:extLst>
      <p:ext uri="{BB962C8B-B14F-4D97-AF65-F5344CB8AC3E}">
        <p14:creationId xmlns:p14="http://schemas.microsoft.com/office/powerpoint/2010/main" val="802386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30</a:t>
            </a:fld>
            <a:endParaRPr lang="en-US" dirty="0"/>
          </a:p>
        </p:txBody>
      </p:sp>
    </p:spTree>
    <p:extLst>
      <p:ext uri="{BB962C8B-B14F-4D97-AF65-F5344CB8AC3E}">
        <p14:creationId xmlns:p14="http://schemas.microsoft.com/office/powerpoint/2010/main" val="3120830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31</a:t>
            </a:fld>
            <a:endParaRPr lang="en-US" dirty="0"/>
          </a:p>
        </p:txBody>
      </p:sp>
    </p:spTree>
    <p:extLst>
      <p:ext uri="{BB962C8B-B14F-4D97-AF65-F5344CB8AC3E}">
        <p14:creationId xmlns:p14="http://schemas.microsoft.com/office/powerpoint/2010/main" val="3155384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32</a:t>
            </a:fld>
            <a:endParaRPr lang="en-US" dirty="0"/>
          </a:p>
        </p:txBody>
      </p:sp>
    </p:spTree>
    <p:extLst>
      <p:ext uri="{BB962C8B-B14F-4D97-AF65-F5344CB8AC3E}">
        <p14:creationId xmlns:p14="http://schemas.microsoft.com/office/powerpoint/2010/main" val="2013280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33</a:t>
            </a:fld>
            <a:endParaRPr lang="en-US" dirty="0"/>
          </a:p>
        </p:txBody>
      </p:sp>
    </p:spTree>
    <p:extLst>
      <p:ext uri="{BB962C8B-B14F-4D97-AF65-F5344CB8AC3E}">
        <p14:creationId xmlns:p14="http://schemas.microsoft.com/office/powerpoint/2010/main" val="1178544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34</a:t>
            </a:fld>
            <a:endParaRPr lang="en-US" dirty="0"/>
          </a:p>
        </p:txBody>
      </p:sp>
    </p:spTree>
    <p:extLst>
      <p:ext uri="{BB962C8B-B14F-4D97-AF65-F5344CB8AC3E}">
        <p14:creationId xmlns:p14="http://schemas.microsoft.com/office/powerpoint/2010/main" val="1954369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35</a:t>
            </a:fld>
            <a:endParaRPr lang="en-US" dirty="0"/>
          </a:p>
        </p:txBody>
      </p:sp>
    </p:spTree>
    <p:extLst>
      <p:ext uri="{BB962C8B-B14F-4D97-AF65-F5344CB8AC3E}">
        <p14:creationId xmlns:p14="http://schemas.microsoft.com/office/powerpoint/2010/main" val="2702190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36</a:t>
            </a:fld>
            <a:endParaRPr lang="en-US" dirty="0"/>
          </a:p>
        </p:txBody>
      </p:sp>
    </p:spTree>
    <p:extLst>
      <p:ext uri="{BB962C8B-B14F-4D97-AF65-F5344CB8AC3E}">
        <p14:creationId xmlns:p14="http://schemas.microsoft.com/office/powerpoint/2010/main" val="215214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37</a:t>
            </a:fld>
            <a:endParaRPr lang="en-US" dirty="0"/>
          </a:p>
        </p:txBody>
      </p:sp>
    </p:spTree>
    <p:extLst>
      <p:ext uri="{BB962C8B-B14F-4D97-AF65-F5344CB8AC3E}">
        <p14:creationId xmlns:p14="http://schemas.microsoft.com/office/powerpoint/2010/main" val="1639203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38</a:t>
            </a:fld>
            <a:endParaRPr lang="en-US" dirty="0"/>
          </a:p>
        </p:txBody>
      </p:sp>
    </p:spTree>
    <p:extLst>
      <p:ext uri="{BB962C8B-B14F-4D97-AF65-F5344CB8AC3E}">
        <p14:creationId xmlns:p14="http://schemas.microsoft.com/office/powerpoint/2010/main" val="1244247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39</a:t>
            </a:fld>
            <a:endParaRPr lang="en-US" dirty="0"/>
          </a:p>
        </p:txBody>
      </p:sp>
    </p:spTree>
    <p:extLst>
      <p:ext uri="{BB962C8B-B14F-4D97-AF65-F5344CB8AC3E}">
        <p14:creationId xmlns:p14="http://schemas.microsoft.com/office/powerpoint/2010/main" val="371650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a:t>
            </a:fld>
            <a:endParaRPr lang="en-US" dirty="0"/>
          </a:p>
        </p:txBody>
      </p:sp>
    </p:spTree>
    <p:extLst>
      <p:ext uri="{BB962C8B-B14F-4D97-AF65-F5344CB8AC3E}">
        <p14:creationId xmlns:p14="http://schemas.microsoft.com/office/powerpoint/2010/main" val="2918284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40</a:t>
            </a:fld>
            <a:endParaRPr lang="en-US" dirty="0"/>
          </a:p>
        </p:txBody>
      </p:sp>
    </p:spTree>
    <p:extLst>
      <p:ext uri="{BB962C8B-B14F-4D97-AF65-F5344CB8AC3E}">
        <p14:creationId xmlns:p14="http://schemas.microsoft.com/office/powerpoint/2010/main" val="1672095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41</a:t>
            </a:fld>
            <a:endParaRPr lang="en-US" dirty="0"/>
          </a:p>
        </p:txBody>
      </p:sp>
    </p:spTree>
    <p:extLst>
      <p:ext uri="{BB962C8B-B14F-4D97-AF65-F5344CB8AC3E}">
        <p14:creationId xmlns:p14="http://schemas.microsoft.com/office/powerpoint/2010/main" val="1476453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42</a:t>
            </a:fld>
            <a:endParaRPr lang="en-US" dirty="0"/>
          </a:p>
        </p:txBody>
      </p:sp>
    </p:spTree>
    <p:extLst>
      <p:ext uri="{BB962C8B-B14F-4D97-AF65-F5344CB8AC3E}">
        <p14:creationId xmlns:p14="http://schemas.microsoft.com/office/powerpoint/2010/main" val="2405608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43</a:t>
            </a:fld>
            <a:endParaRPr lang="en-US" dirty="0"/>
          </a:p>
        </p:txBody>
      </p:sp>
    </p:spTree>
    <p:extLst>
      <p:ext uri="{BB962C8B-B14F-4D97-AF65-F5344CB8AC3E}">
        <p14:creationId xmlns:p14="http://schemas.microsoft.com/office/powerpoint/2010/main" val="23585429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44</a:t>
            </a:fld>
            <a:endParaRPr lang="en-US" dirty="0"/>
          </a:p>
        </p:txBody>
      </p:sp>
    </p:spTree>
    <p:extLst>
      <p:ext uri="{BB962C8B-B14F-4D97-AF65-F5344CB8AC3E}">
        <p14:creationId xmlns:p14="http://schemas.microsoft.com/office/powerpoint/2010/main" val="4082162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45</a:t>
            </a:fld>
            <a:endParaRPr lang="en-US" dirty="0"/>
          </a:p>
        </p:txBody>
      </p:sp>
    </p:spTree>
    <p:extLst>
      <p:ext uri="{BB962C8B-B14F-4D97-AF65-F5344CB8AC3E}">
        <p14:creationId xmlns:p14="http://schemas.microsoft.com/office/powerpoint/2010/main" val="2116247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46</a:t>
            </a:fld>
            <a:endParaRPr lang="en-US" dirty="0"/>
          </a:p>
        </p:txBody>
      </p:sp>
    </p:spTree>
    <p:extLst>
      <p:ext uri="{BB962C8B-B14F-4D97-AF65-F5344CB8AC3E}">
        <p14:creationId xmlns:p14="http://schemas.microsoft.com/office/powerpoint/2010/main" val="191216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5</a:t>
            </a:fld>
            <a:endParaRPr lang="en-US" dirty="0"/>
          </a:p>
        </p:txBody>
      </p:sp>
    </p:spTree>
    <p:extLst>
      <p:ext uri="{BB962C8B-B14F-4D97-AF65-F5344CB8AC3E}">
        <p14:creationId xmlns:p14="http://schemas.microsoft.com/office/powerpoint/2010/main" val="255463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6</a:t>
            </a:fld>
            <a:endParaRPr lang="en-US" dirty="0"/>
          </a:p>
        </p:txBody>
      </p:sp>
    </p:spTree>
    <p:extLst>
      <p:ext uri="{BB962C8B-B14F-4D97-AF65-F5344CB8AC3E}">
        <p14:creationId xmlns:p14="http://schemas.microsoft.com/office/powerpoint/2010/main" val="428858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7</a:t>
            </a:fld>
            <a:endParaRPr lang="en-US" dirty="0"/>
          </a:p>
        </p:txBody>
      </p:sp>
    </p:spTree>
    <p:extLst>
      <p:ext uri="{BB962C8B-B14F-4D97-AF65-F5344CB8AC3E}">
        <p14:creationId xmlns:p14="http://schemas.microsoft.com/office/powerpoint/2010/main" val="99614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E19199-E624-49BA-BB69-33CA7E68EEA3}" type="slidenum">
              <a:rPr lang="en-US" smtClean="0"/>
              <a:pPr/>
              <a:t>8</a:t>
            </a:fld>
            <a:endParaRPr lang="en-US" dirty="0"/>
          </a:p>
        </p:txBody>
      </p:sp>
    </p:spTree>
    <p:extLst>
      <p:ext uri="{BB962C8B-B14F-4D97-AF65-F5344CB8AC3E}">
        <p14:creationId xmlns:p14="http://schemas.microsoft.com/office/powerpoint/2010/main" val="223617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E19199-E624-49BA-BB69-33CA7E68EEA3}" type="slidenum">
              <a:rPr lang="en-US" smtClean="0"/>
              <a:pPr/>
              <a:t>9</a:t>
            </a:fld>
            <a:endParaRPr lang="en-US" dirty="0"/>
          </a:p>
        </p:txBody>
      </p:sp>
    </p:spTree>
    <p:extLst>
      <p:ext uri="{BB962C8B-B14F-4D97-AF65-F5344CB8AC3E}">
        <p14:creationId xmlns:p14="http://schemas.microsoft.com/office/powerpoint/2010/main" val="1255401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976" y="428604"/>
            <a:ext cx="7772400" cy="891530"/>
          </a:xfrm>
        </p:spPr>
        <p:txBody>
          <a:bodyPr anchor="b" anchorCtr="0">
            <a:normAutofit/>
          </a:bodyPr>
          <a:lstStyle>
            <a:lvl1pPr algn="r">
              <a:defRPr sz="4800"/>
            </a:lvl1pPr>
          </a:lstStyle>
          <a:p>
            <a:r>
              <a:rPr lang="en-US"/>
              <a:t>Click to edit Master title style</a:t>
            </a:r>
          </a:p>
        </p:txBody>
      </p:sp>
      <p:sp>
        <p:nvSpPr>
          <p:cNvPr id="3" name="Subtitle 2"/>
          <p:cNvSpPr>
            <a:spLocks noGrp="1"/>
          </p:cNvSpPr>
          <p:nvPr>
            <p:ph type="subTitle" idx="1"/>
          </p:nvPr>
        </p:nvSpPr>
        <p:spPr>
          <a:xfrm>
            <a:off x="2528846" y="1362998"/>
            <a:ext cx="6400800" cy="62292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EA61DCDC-4F75-408A-86B1-1F8006D5F50C}" type="datetime1">
              <a:rPr lang="en-US" smtClean="0"/>
              <a:pPr/>
              <a:t>3/14/23</a:t>
            </a:fld>
            <a:endParaRPr lang="en-US"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CFCB4D01-41C5-4FAD-8F48-E275B28D747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AFC14-9CA7-4030-BA12-4C753180E259}" type="datetimeFigureOut">
              <a:rPr lang="en-US" smtClean="0"/>
              <a:t>3/14/23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246660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61AFC14-9CA7-4030-BA12-4C753180E259}" type="datetimeFigureOut">
              <a:rPr lang="en-US" smtClean="0"/>
              <a:t>3/14/23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3244081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61AFC14-9CA7-4030-BA12-4C753180E259}" type="datetimeFigureOut">
              <a:rPr lang="en-US" smtClean="0"/>
              <a:t>3/14/23</a:t>
            </a:fld>
            <a:endParaRPr lang="en-US"/>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259363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AFC14-9CA7-4030-BA12-4C753180E259}"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318678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AFC14-9CA7-4030-BA12-4C753180E259}"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377192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611560" y="1295400"/>
            <a:ext cx="8075240" cy="3894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BF40C-35A3-44E7-BD19-4720840F7E23}" type="datetime1">
              <a:rPr lang="en-US" smtClean="0"/>
              <a:pPr/>
              <a:t>3/14/23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B4D01-41C5-4FAD-8F48-E275B28D7473}" type="slidenum">
              <a:rPr lang="en-US" smtClean="0"/>
              <a:pPr/>
              <a:t>‹#›</a:t>
            </a:fld>
            <a:endParaRPr lang="en-US" dirty="0"/>
          </a:p>
        </p:txBody>
      </p:sp>
      <p:pic>
        <p:nvPicPr>
          <p:cNvPr id="7" name="Picture 6">
            <a:extLst>
              <a:ext uri="{FF2B5EF4-FFF2-40B4-BE49-F238E27FC236}">
                <a16:creationId xmlns:a16="http://schemas.microsoft.com/office/drawing/2014/main" id="{67A5E753-B6D1-484D-A039-A36327CB91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5459511"/>
            <a:ext cx="533400" cy="31363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7583" y="3786179"/>
            <a:ext cx="7667129"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27583" y="2285992"/>
            <a:ext cx="7667129"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72FAAB-E4AA-4AB4-BD9E-12328AB390E6}" type="datetime1">
              <a:rPr lang="en-US" smtClean="0"/>
              <a:pPr/>
              <a:t>3/14/23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CB4D01-41C5-4FAD-8F48-E275B28D7473}" type="slidenum">
              <a:rPr lang="en-US" smtClean="0"/>
              <a:pPr/>
              <a:t>‹#›</a:t>
            </a:fld>
            <a:endParaRPr lang="en-US" dirty="0"/>
          </a:p>
        </p:txBody>
      </p:sp>
      <p:pic>
        <p:nvPicPr>
          <p:cNvPr id="7" name="Picture 6">
            <a:extLst>
              <a:ext uri="{FF2B5EF4-FFF2-40B4-BE49-F238E27FC236}">
                <a16:creationId xmlns:a16="http://schemas.microsoft.com/office/drawing/2014/main" id="{0EF786BE-12B4-D24C-B55C-53346B0AB2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5459511"/>
            <a:ext cx="533400" cy="31363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1AFC14-9CA7-4030-BA12-4C753180E259}"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94550" y="4289334"/>
            <a:ext cx="895401" cy="640080"/>
          </a:xfrm>
        </p:spPr>
        <p:txBody>
          <a:bodyPr/>
          <a:lstStyle>
            <a:lvl1pPr>
              <a:defRPr sz="2100"/>
            </a:lvl1pPr>
          </a:lstStyle>
          <a:p>
            <a:fld id="{262937A1-A866-47BF-AD67-057F8F9FF96E}" type="slidenum">
              <a:rPr lang="en-US" smtClean="0"/>
              <a:t>‹#›</a:t>
            </a:fld>
            <a:endParaRPr lang="en-US"/>
          </a:p>
        </p:txBody>
      </p:sp>
    </p:spTree>
    <p:extLst>
      <p:ext uri="{BB962C8B-B14F-4D97-AF65-F5344CB8AC3E}">
        <p14:creationId xmlns:p14="http://schemas.microsoft.com/office/powerpoint/2010/main" val="255996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1AFC14-9CA7-4030-BA12-4C753180E259}" type="datetimeFigureOut">
              <a:rPr lang="en-US" smtClean="0"/>
              <a:t>3/14/23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308745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000" b="0"/>
            </a:lvl1pPr>
          </a:lstStyle>
          <a:p>
            <a:r>
              <a:rPr lang="en-US"/>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E61AFC14-9CA7-4030-BA12-4C753180E259}" type="datetimeFigureOut">
              <a:rPr lang="en-US" smtClean="0"/>
              <a:t>3/14/23</a:t>
            </a:fld>
            <a:endParaRPr lang="en-US"/>
          </a:p>
        </p:txBody>
      </p:sp>
      <p:sp>
        <p:nvSpPr>
          <p:cNvPr id="5" name="Footer Placeholder 4"/>
          <p:cNvSpPr>
            <a:spLocks noGrp="1"/>
          </p:cNvSpPr>
          <p:nvPr>
            <p:ph type="ftr" sz="quarter" idx="11"/>
          </p:nvPr>
        </p:nvSpPr>
        <p:spPr>
          <a:xfrm>
            <a:off x="1637031" y="6272785"/>
            <a:ext cx="4745736" cy="365125"/>
          </a:xfrm>
        </p:spPr>
        <p:txBody>
          <a:bodyPr/>
          <a:lstStyle/>
          <a:p>
            <a:endParaRPr lang="en-US"/>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262937A1-A866-47BF-AD67-057F8F9FF96E}" type="slidenum">
              <a:rPr lang="en-US" smtClean="0"/>
              <a:t>‹#›</a:t>
            </a:fld>
            <a:endParaRPr lang="en-US"/>
          </a:p>
        </p:txBody>
      </p:sp>
    </p:spTree>
    <p:extLst>
      <p:ext uri="{BB962C8B-B14F-4D97-AF65-F5344CB8AC3E}">
        <p14:creationId xmlns:p14="http://schemas.microsoft.com/office/powerpoint/2010/main" val="35281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1AFC14-9CA7-4030-BA12-4C753180E259}" type="datetimeFigureOut">
              <a:rPr lang="en-US" smtClean="0"/>
              <a:t>3/14/23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403997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1AFC14-9CA7-4030-BA12-4C753180E259}" type="datetimeFigureOut">
              <a:rPr lang="en-US" smtClean="0"/>
              <a:t>3/14/23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43191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1AFC14-9CA7-4030-BA12-4C753180E259}" type="datetimeFigureOut">
              <a:rPr lang="en-US" smtClean="0"/>
              <a:t>3/14/23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937A1-A866-47BF-AD67-057F8F9FF96E}" type="slidenum">
              <a:rPr lang="en-US" smtClean="0"/>
              <a:t>‹#›</a:t>
            </a:fld>
            <a:endParaRPr lang="en-US"/>
          </a:p>
        </p:txBody>
      </p:sp>
    </p:spTree>
    <p:extLst>
      <p:ext uri="{BB962C8B-B14F-4D97-AF65-F5344CB8AC3E}">
        <p14:creationId xmlns:p14="http://schemas.microsoft.com/office/powerpoint/2010/main" val="3784055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6.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188532"/>
            <a:ext cx="8064896" cy="792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11560" y="1556684"/>
            <a:ext cx="8075240" cy="36332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85000"/>
                    <a:lumOff val="15000"/>
                  </a:schemeClr>
                </a:solidFill>
              </a:defRPr>
            </a:lvl1pPr>
          </a:lstStyle>
          <a:p>
            <a:fld id="{081F14E5-7F65-4700-B3B3-8E56AFCF7542}" type="datetime1">
              <a:rPr lang="en-US" smtClean="0"/>
              <a:pPr/>
              <a:t>3/14/23</a:t>
            </a:fld>
            <a:endParaRPr lang="en-US" dirty="0"/>
          </a:p>
        </p:txBody>
      </p:sp>
      <p:sp>
        <p:nvSpPr>
          <p:cNvPr id="5" name="Footer Placeholder 4"/>
          <p:cNvSpPr>
            <a:spLocks noGrp="1"/>
          </p:cNvSpPr>
          <p:nvPr>
            <p:ph type="ftr" sz="quarter" idx="3"/>
          </p:nvPr>
        </p:nvSpPr>
        <p:spPr>
          <a:xfrm>
            <a:off x="4932040" y="6356350"/>
            <a:ext cx="2568918" cy="365125"/>
          </a:xfrm>
          <a:prstGeom prst="rect">
            <a:avLst/>
          </a:prstGeom>
        </p:spPr>
        <p:txBody>
          <a:bodyPr vert="horz" lIns="91440" tIns="45720" rIns="91440" bIns="45720" rtlCol="0" anchor="ctr"/>
          <a:lstStyle>
            <a:lvl1pPr algn="ctr">
              <a:defRPr sz="12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2699792"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CFCB4D01-41C5-4FAD-8F48-E275B28D7473}" type="slidenum">
              <a:rPr lang="en-US" smtClean="0"/>
              <a:pPr/>
              <a:t>‹#›</a:t>
            </a:fld>
            <a:endParaRPr lang="en-US" dirty="0"/>
          </a:p>
        </p:txBody>
      </p:sp>
      <p:sp>
        <p:nvSpPr>
          <p:cNvPr id="7" name="TextBox 6"/>
          <p:cNvSpPr txBox="1"/>
          <p:nvPr/>
        </p:nvSpPr>
        <p:spPr>
          <a:xfrm>
            <a:off x="7572396" y="6072206"/>
            <a:ext cx="1440160" cy="369332"/>
          </a:xfrm>
          <a:prstGeom prst="rect">
            <a:avLst/>
          </a:prstGeom>
          <a:noFill/>
          <a:ln>
            <a:solidFill>
              <a:schemeClr val="tx1"/>
            </a:solidFill>
            <a:prstDash val="sysDot"/>
          </a:ln>
        </p:spPr>
        <p:txBody>
          <a:bodyPr wrap="square" rtlCol="0">
            <a:spAutoFit/>
          </a:bodyPr>
          <a:lstStyle/>
          <a:p>
            <a:pPr algn="ctr"/>
            <a:r>
              <a:rPr lang="en-US" dirty="0"/>
              <a:t>Your</a:t>
            </a:r>
            <a:r>
              <a:rPr lang="en-US" baseline="0" dirty="0"/>
              <a:t> Logo</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E61AFC14-9CA7-4030-BA12-4C753180E259}" type="datetimeFigureOut">
              <a:rPr lang="en-US" smtClean="0"/>
              <a:t>3/14/23</a:t>
            </a:fld>
            <a:endParaRPr lang="en-US"/>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j-lt"/>
              </a:defRPr>
            </a:lvl1pPr>
          </a:lstStyle>
          <a:p>
            <a:fld id="{262937A1-A866-47BF-AD67-057F8F9FF96E}" type="slidenum">
              <a:rPr lang="en-US" smtClean="0"/>
              <a:t>‹#›</a:t>
            </a:fld>
            <a:endParaRPr lang="en-US"/>
          </a:p>
        </p:txBody>
      </p:sp>
    </p:spTree>
    <p:extLst>
      <p:ext uri="{BB962C8B-B14F-4D97-AF65-F5344CB8AC3E}">
        <p14:creationId xmlns:p14="http://schemas.microsoft.com/office/powerpoint/2010/main" val="167500655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hyperlink" Target="https://teambanners4u.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teamsportbanners.com/" TargetMode="External"/><Relationship Id="rId4" Type="http://schemas.openxmlformats.org/officeDocument/2006/relationships/hyperlink" Target="https://www.burkesports.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chneids3@hotmail.com?subject=WSLL%20Uniform%20Questio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www.wsllbaseball.net/"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wsllbaseball.net/"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apps.apple.com/us/app/dicks-team-manager/id1308415878"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hyperlink" Target="https://play.google.com/store/apps/details?id=com.gc.teammanager&amp;hl=en_U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facebook.com/WestSpringfieldLL" TargetMode="External"/><Relationship Id="rId3" Type="http://schemas.openxmlformats.org/officeDocument/2006/relationships/hyperlink" Target="mailto:sponsorships@wsllbaseball.net?subject=Team%20Parent%20Meeting" TargetMode="External"/><Relationship Id="rId7" Type="http://schemas.openxmlformats.org/officeDocument/2006/relationships/hyperlink" Target="http://twitter.com/wsllbaseball" TargetMode="External"/><Relationship Id="rId12" Type="http://schemas.openxmlformats.org/officeDocument/2006/relationships/hyperlink" Target="https://commons.wikimedia.org/wiki/File:Instagram_icon.png" TargetMode="External"/><Relationship Id="rId2" Type="http://schemas.openxmlformats.org/officeDocument/2006/relationships/notesSlide" Target="../notesSlides/notesSlide46.xml"/><Relationship Id="rId16" Type="http://schemas.openxmlformats.org/officeDocument/2006/relationships/hyperlink" Target="http://www.wsllbaseball.net/" TargetMode="External"/><Relationship Id="rId1" Type="http://schemas.openxmlformats.org/officeDocument/2006/relationships/slideLayout" Target="../slideLayouts/slideLayout2.xml"/><Relationship Id="rId6" Type="http://schemas.openxmlformats.org/officeDocument/2006/relationships/hyperlink" Target="mailto:VPfields@wsllbaseball.net" TargetMode="External"/><Relationship Id="rId11" Type="http://schemas.openxmlformats.org/officeDocument/2006/relationships/image" Target="../media/image20.png"/><Relationship Id="rId5" Type="http://schemas.openxmlformats.org/officeDocument/2006/relationships/hyperlink" Target="mailto:schneids3@hotmail.com" TargetMode="External"/><Relationship Id="rId15" Type="http://schemas.openxmlformats.org/officeDocument/2006/relationships/hyperlink" Target="http://www.pngall.com/facebook-png" TargetMode="External"/><Relationship Id="rId10" Type="http://schemas.openxmlformats.org/officeDocument/2006/relationships/hyperlink" Target="https://www.instagram.com/wsllbaseball/" TargetMode="External"/><Relationship Id="rId4" Type="http://schemas.openxmlformats.org/officeDocument/2006/relationships/hyperlink" Target="mailto:mwaggoner@wsllbaseball.net" TargetMode="External"/><Relationship Id="rId9" Type="http://schemas.openxmlformats.org/officeDocument/2006/relationships/hyperlink" Target="http://www.pngall.com/twitter-png" TargetMode="External"/><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8F77C-9664-0E46-A66E-33062454346E}"/>
              </a:ext>
            </a:extLst>
          </p:cNvPr>
          <p:cNvSpPr>
            <a:spLocks noGrp="1"/>
          </p:cNvSpPr>
          <p:nvPr>
            <p:ph type="ctrTitle"/>
          </p:nvPr>
        </p:nvSpPr>
        <p:spPr/>
        <p:txBody>
          <a:bodyPr/>
          <a:lstStyle/>
          <a:p>
            <a:r>
              <a:rPr lang="en-US" dirty="0"/>
              <a:t>Team Parents Meeting</a:t>
            </a:r>
          </a:p>
        </p:txBody>
      </p:sp>
      <p:sp>
        <p:nvSpPr>
          <p:cNvPr id="3" name="Subtitle 2">
            <a:extLst>
              <a:ext uri="{FF2B5EF4-FFF2-40B4-BE49-F238E27FC236}">
                <a16:creationId xmlns:a16="http://schemas.microsoft.com/office/drawing/2014/main" id="{09760CE1-A88A-404B-8F8A-4211A8922061}"/>
              </a:ext>
            </a:extLst>
          </p:cNvPr>
          <p:cNvSpPr>
            <a:spLocks noGrp="1"/>
          </p:cNvSpPr>
          <p:nvPr>
            <p:ph type="subTitle" idx="1"/>
          </p:nvPr>
        </p:nvSpPr>
        <p:spPr/>
        <p:txBody>
          <a:bodyPr>
            <a:normAutofit/>
          </a:bodyPr>
          <a:lstStyle/>
          <a:p>
            <a:r>
              <a:rPr lang="en-US" sz="2000" dirty="0"/>
              <a:t>West Springfield Little League</a:t>
            </a:r>
          </a:p>
        </p:txBody>
      </p:sp>
      <p:pic>
        <p:nvPicPr>
          <p:cNvPr id="5" name="Picture 4">
            <a:extLst>
              <a:ext uri="{FF2B5EF4-FFF2-40B4-BE49-F238E27FC236}">
                <a16:creationId xmlns:a16="http://schemas.microsoft.com/office/drawing/2014/main" id="{6A9ACBA2-26C3-6342-9AD0-44766F9F3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97" y="428604"/>
            <a:ext cx="2122103" cy="1247796"/>
          </a:xfrm>
          <a:prstGeom prst="rect">
            <a:avLst/>
          </a:prstGeom>
        </p:spPr>
      </p:pic>
      <p:sp>
        <p:nvSpPr>
          <p:cNvPr id="6" name="Rectangle 5">
            <a:extLst>
              <a:ext uri="{FF2B5EF4-FFF2-40B4-BE49-F238E27FC236}">
                <a16:creationId xmlns:a16="http://schemas.microsoft.com/office/drawing/2014/main" id="{AC303E9E-20B5-BA43-8F16-173FD4E6B9F0}"/>
              </a:ext>
            </a:extLst>
          </p:cNvPr>
          <p:cNvSpPr/>
          <p:nvPr/>
        </p:nvSpPr>
        <p:spPr>
          <a:xfrm>
            <a:off x="5410200" y="3048000"/>
            <a:ext cx="2262159" cy="1323439"/>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effectLst>
                  <a:outerShdw blurRad="12700" dist="38100" dir="2700000" algn="tl" rotWithShape="0">
                    <a:schemeClr val="bg1">
                      <a:lumMod val="50000"/>
                    </a:schemeClr>
                  </a:outerShdw>
                </a:effectLst>
              </a:rPr>
              <a:t>2023</a:t>
            </a:r>
          </a:p>
        </p:txBody>
      </p:sp>
    </p:spTree>
    <p:extLst>
      <p:ext uri="{BB962C8B-B14F-4D97-AF65-F5344CB8AC3E}">
        <p14:creationId xmlns:p14="http://schemas.microsoft.com/office/powerpoint/2010/main" val="2796644671"/>
      </p:ext>
    </p:extLst>
  </p:cSld>
  <p:clrMapOvr>
    <a:masterClrMapping/>
  </p:clrMapOvr>
  <mc:AlternateContent xmlns:mc="http://schemas.openxmlformats.org/markup-compatibility/2006" xmlns:p14="http://schemas.microsoft.com/office/powerpoint/2010/main">
    <mc:Choice Requires="p14">
      <p:transition spd="slow" p14:dur="2000" advTm="23364"/>
    </mc:Choice>
    <mc:Fallback xmlns="">
      <p:transition spd="slow" advTm="233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ED8E-CB70-9646-9B98-835F713B20DD}"/>
              </a:ext>
            </a:extLst>
          </p:cNvPr>
          <p:cNvSpPr>
            <a:spLocks noGrp="1"/>
          </p:cNvSpPr>
          <p:nvPr>
            <p:ph type="title"/>
          </p:nvPr>
        </p:nvSpPr>
        <p:spPr/>
        <p:txBody>
          <a:bodyPr/>
          <a:lstStyle/>
          <a:p>
            <a:r>
              <a:rPr lang="en-US" dirty="0"/>
              <a:t>Communication with team sponsor</a:t>
            </a:r>
          </a:p>
        </p:txBody>
      </p:sp>
      <p:sp>
        <p:nvSpPr>
          <p:cNvPr id="3" name="Content Placeholder 2">
            <a:extLst>
              <a:ext uri="{FF2B5EF4-FFF2-40B4-BE49-F238E27FC236}">
                <a16:creationId xmlns:a16="http://schemas.microsoft.com/office/drawing/2014/main" id="{3DD9F9CC-9800-F24F-B62A-0E2FB854A807}"/>
              </a:ext>
            </a:extLst>
          </p:cNvPr>
          <p:cNvSpPr>
            <a:spLocks noGrp="1"/>
          </p:cNvSpPr>
          <p:nvPr>
            <p:ph idx="1"/>
          </p:nvPr>
        </p:nvSpPr>
        <p:spPr>
          <a:xfrm>
            <a:off x="611560" y="1295400"/>
            <a:ext cx="8075240" cy="4114800"/>
          </a:xfrm>
        </p:spPr>
        <p:txBody>
          <a:bodyPr>
            <a:normAutofit fontScale="70000" lnSpcReduction="20000"/>
          </a:bodyPr>
          <a:lstStyle/>
          <a:p>
            <a:r>
              <a:rPr lang="en-US" dirty="0"/>
              <a:t>Throughout the season you should be updating your sponsor about the team, invite them to practices, games, opening ceremonies and closing ceremonies </a:t>
            </a:r>
          </a:p>
          <a:p>
            <a:r>
              <a:rPr lang="en-US" dirty="0"/>
              <a:t>Teams will be provided a team photograph and plaque for the team sponsor to display. Be sure to get this to your sponsor. Your manager should receive this as part of the team photo order for your team.</a:t>
            </a:r>
          </a:p>
          <a:p>
            <a:r>
              <a:rPr lang="en-US" dirty="0"/>
              <a:t>You could coordinate with your sponsor to throw out a first pitch at a game </a:t>
            </a:r>
          </a:p>
          <a:p>
            <a:r>
              <a:rPr lang="en-US" dirty="0"/>
              <a:t>Take pictures with your sponsor and the team – we need these for the yearbook</a:t>
            </a:r>
          </a:p>
          <a:p>
            <a:pPr lvl="1"/>
            <a:r>
              <a:rPr lang="en-US" dirty="0"/>
              <a:t>If your team has the opportunity to visit the sponsor with uniforms on, take a picture in front of the sponsor sign, with the sponsor at their business, </a:t>
            </a:r>
            <a:r>
              <a:rPr lang="en-US" dirty="0" err="1"/>
              <a:t>etc</a:t>
            </a:r>
            <a:r>
              <a:rPr lang="en-US" dirty="0"/>
              <a:t> so we can use these in the yearbook too</a:t>
            </a:r>
          </a:p>
        </p:txBody>
      </p:sp>
    </p:spTree>
    <p:extLst>
      <p:ext uri="{BB962C8B-B14F-4D97-AF65-F5344CB8AC3E}">
        <p14:creationId xmlns:p14="http://schemas.microsoft.com/office/powerpoint/2010/main" val="855504566"/>
      </p:ext>
    </p:extLst>
  </p:cSld>
  <p:clrMapOvr>
    <a:masterClrMapping/>
  </p:clrMapOvr>
  <mc:AlternateContent xmlns:mc="http://schemas.openxmlformats.org/markup-compatibility/2006" xmlns:p14="http://schemas.microsoft.com/office/powerpoint/2010/main">
    <mc:Choice Requires="p14">
      <p:transition spd="slow" p14:dur="2000" advTm="124492"/>
    </mc:Choice>
    <mc:Fallback xmlns="">
      <p:transition spd="slow" advTm="1244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D50529-BC21-EF49-B935-535EF56A80B0}"/>
              </a:ext>
            </a:extLst>
          </p:cNvPr>
          <p:cNvSpPr>
            <a:spLocks noGrp="1"/>
          </p:cNvSpPr>
          <p:nvPr>
            <p:ph type="title"/>
          </p:nvPr>
        </p:nvSpPr>
        <p:spPr/>
        <p:txBody>
          <a:bodyPr/>
          <a:lstStyle/>
          <a:p>
            <a:r>
              <a:rPr lang="en-US" dirty="0"/>
              <a:t>Team parent toolbox</a:t>
            </a:r>
          </a:p>
        </p:txBody>
      </p:sp>
      <p:sp>
        <p:nvSpPr>
          <p:cNvPr id="5" name="Text Placeholder 4">
            <a:extLst>
              <a:ext uri="{FF2B5EF4-FFF2-40B4-BE49-F238E27FC236}">
                <a16:creationId xmlns:a16="http://schemas.microsoft.com/office/drawing/2014/main" id="{8AD89506-F02F-134C-BA2C-86AB45AF424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4656852"/>
      </p:ext>
    </p:extLst>
  </p:cSld>
  <p:clrMapOvr>
    <a:masterClrMapping/>
  </p:clrMapOvr>
  <mc:AlternateContent xmlns:mc="http://schemas.openxmlformats.org/markup-compatibility/2006" xmlns:p14="http://schemas.microsoft.com/office/powerpoint/2010/main">
    <mc:Choice Requires="p14">
      <p:transition spd="slow" p14:dur="2000" advTm="3706"/>
    </mc:Choice>
    <mc:Fallback xmlns="">
      <p:transition spd="slow" advTm="370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4A2E-63BF-684C-B400-972830477703}"/>
              </a:ext>
            </a:extLst>
          </p:cNvPr>
          <p:cNvSpPr>
            <a:spLocks noGrp="1"/>
          </p:cNvSpPr>
          <p:nvPr>
            <p:ph type="title"/>
          </p:nvPr>
        </p:nvSpPr>
        <p:spPr/>
        <p:txBody>
          <a:bodyPr/>
          <a:lstStyle/>
          <a:p>
            <a:r>
              <a:rPr lang="en-US" dirty="0"/>
              <a:t>Team parent toolbox</a:t>
            </a:r>
          </a:p>
        </p:txBody>
      </p:sp>
      <p:sp>
        <p:nvSpPr>
          <p:cNvPr id="3" name="Content Placeholder 2">
            <a:extLst>
              <a:ext uri="{FF2B5EF4-FFF2-40B4-BE49-F238E27FC236}">
                <a16:creationId xmlns:a16="http://schemas.microsoft.com/office/drawing/2014/main" id="{2601F739-546B-9743-8167-F07F4B19225A}"/>
              </a:ext>
            </a:extLst>
          </p:cNvPr>
          <p:cNvSpPr>
            <a:spLocks noGrp="1"/>
          </p:cNvSpPr>
          <p:nvPr>
            <p:ph idx="1"/>
          </p:nvPr>
        </p:nvSpPr>
        <p:spPr/>
        <p:txBody>
          <a:bodyPr>
            <a:normAutofit/>
          </a:bodyPr>
          <a:lstStyle/>
          <a:p>
            <a:r>
              <a:rPr lang="en-US" dirty="0"/>
              <a:t>Sports Connect </a:t>
            </a:r>
          </a:p>
          <a:p>
            <a:r>
              <a:rPr lang="en-US" dirty="0"/>
              <a:t>Game Changer Team Manager</a:t>
            </a:r>
          </a:p>
          <a:p>
            <a:r>
              <a:rPr lang="en-US" dirty="0" err="1"/>
              <a:t>SignUp</a:t>
            </a:r>
            <a:r>
              <a:rPr lang="en-US" dirty="0"/>
              <a:t> Genius</a:t>
            </a:r>
          </a:p>
          <a:p>
            <a:pPr lvl="1"/>
            <a:r>
              <a:rPr lang="en-US" dirty="0"/>
              <a:t>Create and distribute SignUp Genius for field prep</a:t>
            </a:r>
            <a:endParaRPr lang="en-US" sz="3000" dirty="0"/>
          </a:p>
          <a:p>
            <a:pPr lvl="1"/>
            <a:r>
              <a:rPr lang="en-US" dirty="0"/>
              <a:t>If field prep slots are open, work with other parents to fill the holes</a:t>
            </a:r>
          </a:p>
          <a:p>
            <a:pPr lvl="1"/>
            <a:endParaRPr lang="en-US" dirty="0"/>
          </a:p>
          <a:p>
            <a:endParaRPr lang="en-US" dirty="0"/>
          </a:p>
        </p:txBody>
      </p:sp>
      <p:pic>
        <p:nvPicPr>
          <p:cNvPr id="5" name="Picture 4">
            <a:extLst>
              <a:ext uri="{FF2B5EF4-FFF2-40B4-BE49-F238E27FC236}">
                <a16:creationId xmlns:a16="http://schemas.microsoft.com/office/drawing/2014/main" id="{83D00546-ABFF-6240-962E-C40971B646C5}"/>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6172200" y="5343525"/>
            <a:ext cx="2152650" cy="523875"/>
          </a:xfrm>
          <a:prstGeom prst="rect">
            <a:avLst/>
          </a:prstGeom>
        </p:spPr>
      </p:pic>
    </p:spTree>
    <p:extLst>
      <p:ext uri="{BB962C8B-B14F-4D97-AF65-F5344CB8AC3E}">
        <p14:creationId xmlns:p14="http://schemas.microsoft.com/office/powerpoint/2010/main" val="3607391532"/>
      </p:ext>
    </p:extLst>
  </p:cSld>
  <p:clrMapOvr>
    <a:masterClrMapping/>
  </p:clrMapOvr>
  <mc:AlternateContent xmlns:mc="http://schemas.openxmlformats.org/markup-compatibility/2006" xmlns:p14="http://schemas.microsoft.com/office/powerpoint/2010/main">
    <mc:Choice Requires="p14">
      <p:transition spd="slow" p14:dur="2000" advTm="60443"/>
    </mc:Choice>
    <mc:Fallback xmlns="">
      <p:transition spd="slow" advTm="6044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8D75-501D-614C-943E-4FF62D674823}"/>
              </a:ext>
            </a:extLst>
          </p:cNvPr>
          <p:cNvSpPr>
            <a:spLocks noGrp="1"/>
          </p:cNvSpPr>
          <p:nvPr>
            <p:ph type="title"/>
          </p:nvPr>
        </p:nvSpPr>
        <p:spPr/>
        <p:txBody>
          <a:bodyPr/>
          <a:lstStyle/>
          <a:p>
            <a:r>
              <a:rPr lang="en-US" dirty="0"/>
              <a:t>Team Banner</a:t>
            </a:r>
          </a:p>
        </p:txBody>
      </p:sp>
      <p:sp>
        <p:nvSpPr>
          <p:cNvPr id="3" name="Text Placeholder 2">
            <a:extLst>
              <a:ext uri="{FF2B5EF4-FFF2-40B4-BE49-F238E27FC236}">
                <a16:creationId xmlns:a16="http://schemas.microsoft.com/office/drawing/2014/main" id="{9C67B7AC-DFF4-1946-BC0E-8EADE50A7D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7597883"/>
      </p:ext>
    </p:extLst>
  </p:cSld>
  <p:clrMapOvr>
    <a:masterClrMapping/>
  </p:clrMapOvr>
  <mc:AlternateContent xmlns:mc="http://schemas.openxmlformats.org/markup-compatibility/2006" xmlns:p14="http://schemas.microsoft.com/office/powerpoint/2010/main">
    <mc:Choice Requires="p14">
      <p:transition spd="slow" p14:dur="2000" advTm="3538"/>
    </mc:Choice>
    <mc:Fallback xmlns="">
      <p:transition spd="slow" advTm="35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7929B-0B84-9540-A01B-9DC337C7C3B3}"/>
              </a:ext>
            </a:extLst>
          </p:cNvPr>
          <p:cNvSpPr>
            <a:spLocks noGrp="1"/>
          </p:cNvSpPr>
          <p:nvPr>
            <p:ph type="title"/>
          </p:nvPr>
        </p:nvSpPr>
        <p:spPr/>
        <p:txBody>
          <a:bodyPr/>
          <a:lstStyle/>
          <a:p>
            <a:r>
              <a:rPr lang="en-US" dirty="0"/>
              <a:t>Why is a banner important?</a:t>
            </a:r>
          </a:p>
        </p:txBody>
      </p:sp>
      <p:sp>
        <p:nvSpPr>
          <p:cNvPr id="3" name="Content Placeholder 2">
            <a:extLst>
              <a:ext uri="{FF2B5EF4-FFF2-40B4-BE49-F238E27FC236}">
                <a16:creationId xmlns:a16="http://schemas.microsoft.com/office/drawing/2014/main" id="{C8F0C80F-C485-7140-B771-A6FEE5683FF4}"/>
              </a:ext>
            </a:extLst>
          </p:cNvPr>
          <p:cNvSpPr>
            <a:spLocks noGrp="1"/>
          </p:cNvSpPr>
          <p:nvPr>
            <p:ph idx="1"/>
          </p:nvPr>
        </p:nvSpPr>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Teams carry banners when they participate in the parade of teams during the opening ceremony</a:t>
            </a:r>
            <a:endParaRPr lang="en-US" dirty="0"/>
          </a:p>
          <a:p>
            <a:r>
              <a:rPr lang="en-US" dirty="0"/>
              <a:t>It instills pride in the players - Kids like to see their names</a:t>
            </a:r>
          </a:p>
          <a:p>
            <a:r>
              <a:rPr lang="en-US" dirty="0"/>
              <a:t>Banners serve as an advertising tool for sponsors</a:t>
            </a:r>
          </a:p>
          <a:p>
            <a:endParaRPr lang="en-US" dirty="0"/>
          </a:p>
          <a:p>
            <a:endParaRPr lang="en-US" dirty="0"/>
          </a:p>
        </p:txBody>
      </p:sp>
    </p:spTree>
    <p:extLst>
      <p:ext uri="{BB962C8B-B14F-4D97-AF65-F5344CB8AC3E}">
        <p14:creationId xmlns:p14="http://schemas.microsoft.com/office/powerpoint/2010/main" val="1832983718"/>
      </p:ext>
    </p:extLst>
  </p:cSld>
  <p:clrMapOvr>
    <a:masterClrMapping/>
  </p:clrMapOvr>
  <mc:AlternateContent xmlns:mc="http://schemas.openxmlformats.org/markup-compatibility/2006" xmlns:p14="http://schemas.microsoft.com/office/powerpoint/2010/main">
    <mc:Choice Requires="p14">
      <p:transition spd="slow" p14:dur="2000" advTm="36511"/>
    </mc:Choice>
    <mc:Fallback xmlns="">
      <p:transition spd="slow" advTm="3651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EF95A2-B519-FE42-944E-20262C9A606D}"/>
              </a:ext>
            </a:extLst>
          </p:cNvPr>
          <p:cNvSpPr>
            <a:spLocks noGrp="1"/>
          </p:cNvSpPr>
          <p:nvPr>
            <p:ph type="title"/>
          </p:nvPr>
        </p:nvSpPr>
        <p:spPr/>
        <p:txBody>
          <a:bodyPr/>
          <a:lstStyle/>
          <a:p>
            <a:r>
              <a:rPr lang="en-US" dirty="0"/>
              <a:t>Items to include on the team banner</a:t>
            </a:r>
          </a:p>
        </p:txBody>
      </p:sp>
      <p:sp>
        <p:nvSpPr>
          <p:cNvPr id="5" name="Content Placeholder 4">
            <a:extLst>
              <a:ext uri="{FF2B5EF4-FFF2-40B4-BE49-F238E27FC236}">
                <a16:creationId xmlns:a16="http://schemas.microsoft.com/office/drawing/2014/main" id="{265E174C-F53E-0E4F-B82B-00B150BA7A31}"/>
              </a:ext>
            </a:extLst>
          </p:cNvPr>
          <p:cNvSpPr>
            <a:spLocks noGrp="1"/>
          </p:cNvSpPr>
          <p:nvPr>
            <p:ph idx="1"/>
          </p:nvPr>
        </p:nvSpPr>
        <p:spPr>
          <a:xfrm>
            <a:off x="611560" y="1219200"/>
            <a:ext cx="8075240" cy="3894551"/>
          </a:xfrm>
        </p:spPr>
        <p:txBody>
          <a:bodyPr>
            <a:normAutofit fontScale="47500" lnSpcReduction="20000"/>
          </a:bodyPr>
          <a:lstStyle/>
          <a:p>
            <a:pPr lvl="0"/>
            <a:r>
              <a:rPr lang="en-US" dirty="0"/>
              <a:t>League Name: West Springfield Little League</a:t>
            </a:r>
          </a:p>
          <a:p>
            <a:pPr lvl="0"/>
            <a:r>
              <a:rPr lang="en-US" dirty="0"/>
              <a:t>Level of Team: Majors, AAA, AA, A, 5-T, or T-Ball</a:t>
            </a:r>
          </a:p>
          <a:p>
            <a:pPr lvl="0"/>
            <a:r>
              <a:rPr lang="en-US" dirty="0"/>
              <a:t>Year: current year</a:t>
            </a:r>
          </a:p>
          <a:p>
            <a:pPr lvl="0"/>
            <a:r>
              <a:rPr lang="en-US" dirty="0"/>
              <a:t>Players names</a:t>
            </a:r>
          </a:p>
          <a:p>
            <a:pPr lvl="0"/>
            <a:r>
              <a:rPr lang="en-US" dirty="0"/>
              <a:t>Players jersey numbers </a:t>
            </a:r>
          </a:p>
          <a:p>
            <a:pPr lvl="1"/>
            <a:r>
              <a:rPr lang="en-US" dirty="0"/>
              <a:t>Majors will have their jersey numbers</a:t>
            </a:r>
          </a:p>
          <a:p>
            <a:pPr lvl="1"/>
            <a:r>
              <a:rPr lang="en-US" dirty="0"/>
              <a:t>All levels below Majors do not receive their jersey numbers until after you receive the uniforms and distribute them out to the players, check with managers about number assignment. It may be that you do not have the jersey numbers for the banner printing and that is ok.</a:t>
            </a:r>
          </a:p>
          <a:p>
            <a:r>
              <a:rPr lang="en-US" dirty="0"/>
              <a:t>Sponsor logo </a:t>
            </a:r>
          </a:p>
          <a:p>
            <a:r>
              <a:rPr lang="en-US" dirty="0"/>
              <a:t>Sponsor information: Ideally both sponsor telephone number and web address should  be included. Minimum of sponsor web address.</a:t>
            </a:r>
          </a:p>
          <a:p>
            <a:pPr lvl="0"/>
            <a:r>
              <a:rPr lang="en-US" dirty="0"/>
              <a:t>Manager’s name</a:t>
            </a:r>
          </a:p>
          <a:p>
            <a:pPr lvl="0"/>
            <a:r>
              <a:rPr lang="en-US" dirty="0"/>
              <a:t>Coaches name(s)</a:t>
            </a:r>
          </a:p>
          <a:p>
            <a:pPr lvl="0"/>
            <a:r>
              <a:rPr lang="en-US" dirty="0"/>
              <a:t>Team parent(s) (optional)</a:t>
            </a:r>
          </a:p>
          <a:p>
            <a:endParaRPr lang="en-US" dirty="0"/>
          </a:p>
        </p:txBody>
      </p:sp>
    </p:spTree>
    <p:extLst>
      <p:ext uri="{BB962C8B-B14F-4D97-AF65-F5344CB8AC3E}">
        <p14:creationId xmlns:p14="http://schemas.microsoft.com/office/powerpoint/2010/main" val="4004540552"/>
      </p:ext>
    </p:extLst>
  </p:cSld>
  <p:clrMapOvr>
    <a:masterClrMapping/>
  </p:clrMapOvr>
  <mc:AlternateContent xmlns:mc="http://schemas.openxmlformats.org/markup-compatibility/2006" xmlns:p14="http://schemas.microsoft.com/office/powerpoint/2010/main">
    <mc:Choice Requires="p14">
      <p:transition spd="slow" p14:dur="2000" advTm="45363"/>
    </mc:Choice>
    <mc:Fallback xmlns="">
      <p:transition spd="slow" advTm="453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10395-E1CC-D344-AD9C-2CA833CB8F5A}"/>
              </a:ext>
            </a:extLst>
          </p:cNvPr>
          <p:cNvSpPr>
            <a:spLocks noGrp="1"/>
          </p:cNvSpPr>
          <p:nvPr>
            <p:ph type="title"/>
          </p:nvPr>
        </p:nvSpPr>
        <p:spPr/>
        <p:txBody>
          <a:bodyPr/>
          <a:lstStyle/>
          <a:p>
            <a:r>
              <a:rPr lang="en-US" dirty="0"/>
              <a:t>Team Uniform Numbers for Banners</a:t>
            </a:r>
          </a:p>
        </p:txBody>
      </p:sp>
      <p:sp>
        <p:nvSpPr>
          <p:cNvPr id="3" name="Content Placeholder 2">
            <a:extLst>
              <a:ext uri="{FF2B5EF4-FFF2-40B4-BE49-F238E27FC236}">
                <a16:creationId xmlns:a16="http://schemas.microsoft.com/office/drawing/2014/main" id="{6ECB1500-430D-324D-A0F5-CDEC91FCAB91}"/>
              </a:ext>
            </a:extLst>
          </p:cNvPr>
          <p:cNvSpPr>
            <a:spLocks noGrp="1"/>
          </p:cNvSpPr>
          <p:nvPr>
            <p:ph idx="1"/>
          </p:nvPr>
        </p:nvSpPr>
        <p:spPr/>
        <p:txBody>
          <a:bodyPr>
            <a:normAutofit fontScale="85000" lnSpcReduction="10000"/>
          </a:bodyPr>
          <a:lstStyle/>
          <a:p>
            <a:r>
              <a:rPr lang="en-US" dirty="0"/>
              <a:t>All levels below Majors do not receive their Jersey numbers until after managers receive the uniforms and distribute them out to the players; therefore, your banner will not likely have numbers associated to the players.  The uniforms usually come out the week before Opening Day so it would most likely be too close. </a:t>
            </a:r>
            <a:endParaRPr lang="en-US" i="1" dirty="0"/>
          </a:p>
          <a:p>
            <a:r>
              <a:rPr lang="en-US" dirty="0"/>
              <a:t>Jersey numbers for Majors can be obtained by the coach of the team.</a:t>
            </a:r>
          </a:p>
          <a:p>
            <a:pPr lvl="2"/>
            <a:r>
              <a:rPr lang="en-US" dirty="0"/>
              <a:t> For more information on uniforms see the Spring Uniforms slide</a:t>
            </a:r>
          </a:p>
        </p:txBody>
      </p:sp>
      <p:sp>
        <p:nvSpPr>
          <p:cNvPr id="4" name="Slide Number Placeholder 3">
            <a:extLst>
              <a:ext uri="{FF2B5EF4-FFF2-40B4-BE49-F238E27FC236}">
                <a16:creationId xmlns:a16="http://schemas.microsoft.com/office/drawing/2014/main" id="{6A5A1628-D0F0-FF4A-8C95-236DA1F42A15}"/>
              </a:ext>
            </a:extLst>
          </p:cNvPr>
          <p:cNvSpPr>
            <a:spLocks noGrp="1"/>
          </p:cNvSpPr>
          <p:nvPr>
            <p:ph type="sldNum" sz="quarter" idx="12"/>
          </p:nvPr>
        </p:nvSpPr>
        <p:spPr/>
        <p:txBody>
          <a:bodyPr/>
          <a:lstStyle/>
          <a:p>
            <a:fld id="{CFCB4D01-41C5-4FAD-8F48-E275B28D7473}" type="slidenum">
              <a:rPr lang="en-US" smtClean="0"/>
              <a:pPr/>
              <a:t>16</a:t>
            </a:fld>
            <a:endParaRPr lang="en-US" dirty="0"/>
          </a:p>
        </p:txBody>
      </p:sp>
    </p:spTree>
    <p:extLst>
      <p:ext uri="{BB962C8B-B14F-4D97-AF65-F5344CB8AC3E}">
        <p14:creationId xmlns:p14="http://schemas.microsoft.com/office/powerpoint/2010/main" val="3659366130"/>
      </p:ext>
    </p:extLst>
  </p:cSld>
  <p:clrMapOvr>
    <a:masterClrMapping/>
  </p:clrMapOvr>
  <mc:AlternateContent xmlns:mc="http://schemas.openxmlformats.org/markup-compatibility/2006" xmlns:p14="http://schemas.microsoft.com/office/powerpoint/2010/main">
    <mc:Choice Requires="p14">
      <p:transition spd="slow" p14:dur="2000" advTm="70269"/>
    </mc:Choice>
    <mc:Fallback xmlns="">
      <p:transition spd="slow" advTm="7026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6B240-72A5-1D4F-A73C-6528441C8D21}"/>
              </a:ext>
            </a:extLst>
          </p:cNvPr>
          <p:cNvSpPr>
            <a:spLocks noGrp="1"/>
          </p:cNvSpPr>
          <p:nvPr>
            <p:ph type="title"/>
          </p:nvPr>
        </p:nvSpPr>
        <p:spPr/>
        <p:txBody>
          <a:bodyPr/>
          <a:lstStyle/>
          <a:p>
            <a:r>
              <a:rPr lang="en-US" dirty="0"/>
              <a:t>What to do with the team banner</a:t>
            </a:r>
          </a:p>
        </p:txBody>
      </p:sp>
      <p:sp>
        <p:nvSpPr>
          <p:cNvPr id="3" name="Content Placeholder 2">
            <a:extLst>
              <a:ext uri="{FF2B5EF4-FFF2-40B4-BE49-F238E27FC236}">
                <a16:creationId xmlns:a16="http://schemas.microsoft.com/office/drawing/2014/main" id="{283E041E-3BBD-3A48-A404-9A1B9C0D4198}"/>
              </a:ext>
            </a:extLst>
          </p:cNvPr>
          <p:cNvSpPr>
            <a:spLocks noGrp="1"/>
          </p:cNvSpPr>
          <p:nvPr>
            <p:ph idx="1"/>
          </p:nvPr>
        </p:nvSpPr>
        <p:spPr>
          <a:xfrm>
            <a:off x="611560" y="1219200"/>
            <a:ext cx="8075240" cy="3894551"/>
          </a:xfrm>
        </p:spPr>
        <p:txBody>
          <a:bodyPr>
            <a:normAutofit fontScale="85000" lnSpcReduction="10000"/>
          </a:bodyPr>
          <a:lstStyle/>
          <a:p>
            <a:r>
              <a:rPr lang="en-US" dirty="0"/>
              <a:t>Bring team banner to each game and hang on your team’s dug out</a:t>
            </a:r>
          </a:p>
          <a:p>
            <a:r>
              <a:rPr lang="en-US" dirty="0"/>
              <a:t>Remember to take banner down after each game </a:t>
            </a:r>
          </a:p>
          <a:p>
            <a:r>
              <a:rPr lang="en-US" dirty="0"/>
              <a:t>If you can’t be there, coordinate to have someone else do this</a:t>
            </a:r>
          </a:p>
          <a:p>
            <a:r>
              <a:rPr lang="en-US" dirty="0"/>
              <a:t>Banners need to be up, part of sponsorship agreement is the sponsor logo, </a:t>
            </a:r>
            <a:r>
              <a:rPr lang="en-US" dirty="0" err="1"/>
              <a:t>etc</a:t>
            </a:r>
            <a:r>
              <a:rPr lang="en-US" dirty="0"/>
              <a:t> are on the banner and it is displayed at the games</a:t>
            </a:r>
          </a:p>
          <a:p>
            <a:r>
              <a:rPr lang="en-US" dirty="0"/>
              <a:t>You do not need to display the banner at practices</a:t>
            </a:r>
          </a:p>
          <a:p>
            <a:endParaRPr lang="en-US" dirty="0"/>
          </a:p>
          <a:p>
            <a:endParaRPr lang="en-US" dirty="0"/>
          </a:p>
        </p:txBody>
      </p:sp>
    </p:spTree>
    <p:extLst>
      <p:ext uri="{BB962C8B-B14F-4D97-AF65-F5344CB8AC3E}">
        <p14:creationId xmlns:p14="http://schemas.microsoft.com/office/powerpoint/2010/main" val="490534995"/>
      </p:ext>
    </p:extLst>
  </p:cSld>
  <p:clrMapOvr>
    <a:masterClrMapping/>
  </p:clrMapOvr>
  <mc:AlternateContent xmlns:mc="http://schemas.openxmlformats.org/markup-compatibility/2006" xmlns:p14="http://schemas.microsoft.com/office/powerpoint/2010/main">
    <mc:Choice Requires="p14">
      <p:transition spd="slow" p14:dur="2000" advTm="40222"/>
    </mc:Choice>
    <mc:Fallback xmlns="">
      <p:transition spd="slow" advTm="402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E5CF-C9BB-A746-A8C7-A2E4506E6381}"/>
              </a:ext>
            </a:extLst>
          </p:cNvPr>
          <p:cNvSpPr>
            <a:spLocks noGrp="1"/>
          </p:cNvSpPr>
          <p:nvPr>
            <p:ph type="title"/>
          </p:nvPr>
        </p:nvSpPr>
        <p:spPr/>
        <p:txBody>
          <a:bodyPr/>
          <a:lstStyle/>
          <a:p>
            <a:r>
              <a:rPr lang="en-US" dirty="0"/>
              <a:t>Sample Banners</a:t>
            </a:r>
          </a:p>
        </p:txBody>
      </p:sp>
      <p:pic>
        <p:nvPicPr>
          <p:cNvPr id="8" name="Content Placeholder 7">
            <a:extLst>
              <a:ext uri="{FF2B5EF4-FFF2-40B4-BE49-F238E27FC236}">
                <a16:creationId xmlns:a16="http://schemas.microsoft.com/office/drawing/2014/main" id="{4AF3538D-A30E-DC43-B6D0-5EE1DA4EEAE3}"/>
              </a:ext>
            </a:extLst>
          </p:cNvPr>
          <p:cNvPicPr>
            <a:picLocks noGrp="1" noChangeAspect="1"/>
          </p:cNvPicPr>
          <p:nvPr>
            <p:ph idx="1"/>
          </p:nvPr>
        </p:nvPicPr>
        <p:blipFill rotWithShape="1">
          <a:blip r:embed="rId3"/>
          <a:srcRect l="1861" t="3863" r="2446" b="6137"/>
          <a:stretch/>
        </p:blipFill>
        <p:spPr>
          <a:xfrm>
            <a:off x="4419600" y="3550919"/>
            <a:ext cx="4564856" cy="2468881"/>
          </a:xfrm>
        </p:spPr>
      </p:pic>
      <p:pic>
        <p:nvPicPr>
          <p:cNvPr id="4" name="Picture 3" descr="A picture containing graphical user interface&#10;&#10;Description automatically generated">
            <a:extLst>
              <a:ext uri="{FF2B5EF4-FFF2-40B4-BE49-F238E27FC236}">
                <a16:creationId xmlns:a16="http://schemas.microsoft.com/office/drawing/2014/main" id="{FAB0386D-92B4-1745-8E7A-E889D029F292}"/>
              </a:ext>
            </a:extLst>
          </p:cNvPr>
          <p:cNvPicPr>
            <a:picLocks noChangeAspect="1"/>
          </p:cNvPicPr>
          <p:nvPr/>
        </p:nvPicPr>
        <p:blipFill rotWithShape="1">
          <a:blip r:embed="rId4">
            <a:extLst>
              <a:ext uri="{28A0092B-C50C-407E-A947-70E740481C1C}">
                <a14:useLocalDpi xmlns:a14="http://schemas.microsoft.com/office/drawing/2010/main" val="0"/>
              </a:ext>
            </a:extLst>
          </a:blip>
          <a:srcRect l="2752" t="3629" r="2222" b="8551"/>
          <a:stretch/>
        </p:blipFill>
        <p:spPr>
          <a:xfrm>
            <a:off x="478873" y="1149458"/>
            <a:ext cx="4093127" cy="2286000"/>
          </a:xfrm>
          <a:prstGeom prst="rect">
            <a:avLst/>
          </a:prstGeom>
        </p:spPr>
      </p:pic>
      <p:pic>
        <p:nvPicPr>
          <p:cNvPr id="6" name="Picture 5" descr="Diagram&#10;&#10;Description automatically generated">
            <a:extLst>
              <a:ext uri="{FF2B5EF4-FFF2-40B4-BE49-F238E27FC236}">
                <a16:creationId xmlns:a16="http://schemas.microsoft.com/office/drawing/2014/main" id="{E86C394D-4B62-7A44-B461-0F60F80786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73" y="3479628"/>
            <a:ext cx="3906316" cy="2560320"/>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8730E539-95F8-DE41-B830-995DFF88A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4339" y="1074809"/>
            <a:ext cx="3934096" cy="2377440"/>
          </a:xfrm>
          <a:prstGeom prst="rect">
            <a:avLst/>
          </a:prstGeom>
        </p:spPr>
      </p:pic>
    </p:spTree>
    <p:extLst>
      <p:ext uri="{BB962C8B-B14F-4D97-AF65-F5344CB8AC3E}">
        <p14:creationId xmlns:p14="http://schemas.microsoft.com/office/powerpoint/2010/main" val="1467217814"/>
      </p:ext>
    </p:extLst>
  </p:cSld>
  <p:clrMapOvr>
    <a:masterClrMapping/>
  </p:clrMapOvr>
  <mc:AlternateContent xmlns:mc="http://schemas.openxmlformats.org/markup-compatibility/2006" xmlns:p14="http://schemas.microsoft.com/office/powerpoint/2010/main">
    <mc:Choice Requires="p14">
      <p:transition spd="slow" p14:dur="2000" advTm="20197"/>
    </mc:Choice>
    <mc:Fallback xmlns="">
      <p:transition spd="slow" advTm="2019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4564-AEB8-BC4B-B8E9-EBFE6E57FFBE}"/>
              </a:ext>
            </a:extLst>
          </p:cNvPr>
          <p:cNvSpPr>
            <a:spLocks noGrp="1"/>
          </p:cNvSpPr>
          <p:nvPr>
            <p:ph type="title"/>
          </p:nvPr>
        </p:nvSpPr>
        <p:spPr/>
        <p:txBody>
          <a:bodyPr/>
          <a:lstStyle/>
          <a:p>
            <a:r>
              <a:rPr lang="en-US" dirty="0"/>
              <a:t>Where to get the Banner?</a:t>
            </a:r>
          </a:p>
        </p:txBody>
      </p:sp>
      <p:sp>
        <p:nvSpPr>
          <p:cNvPr id="3" name="Content Placeholder 2">
            <a:extLst>
              <a:ext uri="{FF2B5EF4-FFF2-40B4-BE49-F238E27FC236}">
                <a16:creationId xmlns:a16="http://schemas.microsoft.com/office/drawing/2014/main" id="{064FF5DC-0B47-A94C-9F83-AF386D3A9535}"/>
              </a:ext>
            </a:extLst>
          </p:cNvPr>
          <p:cNvSpPr>
            <a:spLocks noGrp="1"/>
          </p:cNvSpPr>
          <p:nvPr>
            <p:ph idx="1"/>
          </p:nvPr>
        </p:nvSpPr>
        <p:spPr/>
        <p:txBody>
          <a:bodyPr>
            <a:normAutofit fontScale="92500" lnSpcReduction="20000"/>
          </a:bodyPr>
          <a:lstStyle/>
          <a:p>
            <a:r>
              <a:rPr lang="en-US" dirty="0"/>
              <a:t>Team Banners 4U </a:t>
            </a:r>
            <a:br>
              <a:rPr lang="en-US" dirty="0"/>
            </a:br>
            <a:r>
              <a:rPr lang="en-US" dirty="0">
                <a:hlinkClick r:id="rId3"/>
              </a:rPr>
              <a:t>https://teambanners4u.com/</a:t>
            </a:r>
            <a:endParaRPr lang="en-US" dirty="0"/>
          </a:p>
          <a:p>
            <a:r>
              <a:rPr lang="en-US" dirty="0"/>
              <a:t>Burke Sporting Goods </a:t>
            </a:r>
            <a:r>
              <a:rPr lang="en-US" dirty="0">
                <a:hlinkClick r:id="rId4"/>
              </a:rPr>
              <a:t>https://www.burkesports.com/</a:t>
            </a:r>
            <a:r>
              <a:rPr lang="en-US" dirty="0"/>
              <a:t> </a:t>
            </a:r>
          </a:p>
          <a:p>
            <a:r>
              <a:rPr lang="en-US" dirty="0"/>
              <a:t>Team Sport Banners </a:t>
            </a:r>
            <a:r>
              <a:rPr lang="en-US" dirty="0">
                <a:hlinkClick r:id="rId5"/>
              </a:rPr>
              <a:t>http://teamsportbanners.com/</a:t>
            </a:r>
            <a:endParaRPr lang="en-US" dirty="0"/>
          </a:p>
          <a:p>
            <a:r>
              <a:rPr lang="en-US" dirty="0"/>
              <a:t>Ask about shipping charges</a:t>
            </a:r>
          </a:p>
          <a:p>
            <a:r>
              <a:rPr lang="en-US" dirty="0"/>
              <a:t>You may use another vendor of your choice</a:t>
            </a:r>
          </a:p>
          <a:p>
            <a:r>
              <a:rPr lang="en-US" dirty="0"/>
              <a:t>3' x 5' Standard banner size</a:t>
            </a:r>
          </a:p>
        </p:txBody>
      </p:sp>
      <p:sp>
        <p:nvSpPr>
          <p:cNvPr id="4" name="Slide Number Placeholder 3">
            <a:extLst>
              <a:ext uri="{FF2B5EF4-FFF2-40B4-BE49-F238E27FC236}">
                <a16:creationId xmlns:a16="http://schemas.microsoft.com/office/drawing/2014/main" id="{6758A7C0-D146-CD4A-9182-00DD4FDE3B8B}"/>
              </a:ext>
            </a:extLst>
          </p:cNvPr>
          <p:cNvSpPr>
            <a:spLocks noGrp="1"/>
          </p:cNvSpPr>
          <p:nvPr>
            <p:ph type="sldNum" sz="quarter" idx="12"/>
          </p:nvPr>
        </p:nvSpPr>
        <p:spPr/>
        <p:txBody>
          <a:bodyPr/>
          <a:lstStyle/>
          <a:p>
            <a:fld id="{CFCB4D01-41C5-4FAD-8F48-E275B28D7473}" type="slidenum">
              <a:rPr lang="en-US" smtClean="0"/>
              <a:pPr/>
              <a:t>19</a:t>
            </a:fld>
            <a:endParaRPr lang="en-US" dirty="0"/>
          </a:p>
        </p:txBody>
      </p:sp>
    </p:spTree>
    <p:extLst>
      <p:ext uri="{BB962C8B-B14F-4D97-AF65-F5344CB8AC3E}">
        <p14:creationId xmlns:p14="http://schemas.microsoft.com/office/powerpoint/2010/main" val="78806056"/>
      </p:ext>
    </p:extLst>
  </p:cSld>
  <p:clrMapOvr>
    <a:masterClrMapping/>
  </p:clrMapOvr>
  <mc:AlternateContent xmlns:mc="http://schemas.openxmlformats.org/markup-compatibility/2006" xmlns:p14="http://schemas.microsoft.com/office/powerpoint/2010/main">
    <mc:Choice Requires="p14">
      <p:transition spd="slow" p14:dur="2000" advTm="42993"/>
    </mc:Choice>
    <mc:Fallback xmlns="">
      <p:transition spd="slow" advTm="429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8F5F2-563D-8C41-9EAD-ECAE9444E2F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C702C73-09B8-104F-AF83-0701005D9566}"/>
              </a:ext>
            </a:extLst>
          </p:cNvPr>
          <p:cNvSpPr>
            <a:spLocks noGrp="1"/>
          </p:cNvSpPr>
          <p:nvPr>
            <p:ph idx="1"/>
          </p:nvPr>
        </p:nvSpPr>
        <p:spPr>
          <a:xfrm>
            <a:off x="611560" y="1295400"/>
            <a:ext cx="8227640" cy="3894551"/>
          </a:xfrm>
        </p:spPr>
        <p:txBody>
          <a:bodyPr numCol="2">
            <a:normAutofit fontScale="85000" lnSpcReduction="10000"/>
          </a:bodyPr>
          <a:lstStyle/>
          <a:p>
            <a:r>
              <a:rPr lang="en-US" dirty="0"/>
              <a:t>Responsibilities</a:t>
            </a:r>
          </a:p>
          <a:p>
            <a:r>
              <a:rPr lang="en-US" dirty="0"/>
              <a:t>Communication is Key</a:t>
            </a:r>
          </a:p>
          <a:p>
            <a:r>
              <a:rPr lang="en-US" dirty="0"/>
              <a:t>Relationship with Sponsors</a:t>
            </a:r>
          </a:p>
          <a:p>
            <a:r>
              <a:rPr lang="en-US" dirty="0"/>
              <a:t>Team Parent Toolbox</a:t>
            </a:r>
          </a:p>
          <a:p>
            <a:r>
              <a:rPr lang="en-US" dirty="0"/>
              <a:t>Team Banner</a:t>
            </a:r>
          </a:p>
          <a:p>
            <a:r>
              <a:rPr lang="en-US" dirty="0"/>
              <a:t>Upcoming Dates</a:t>
            </a:r>
          </a:p>
          <a:p>
            <a:r>
              <a:rPr lang="en-US" dirty="0"/>
              <a:t>Uniforms</a:t>
            </a:r>
          </a:p>
          <a:p>
            <a:r>
              <a:rPr lang="en-US" dirty="0"/>
              <a:t>Field Prep and Scoreboard</a:t>
            </a:r>
          </a:p>
          <a:p>
            <a:r>
              <a:rPr lang="en-US" dirty="0"/>
              <a:t>Team Expenses</a:t>
            </a:r>
          </a:p>
          <a:p>
            <a:r>
              <a:rPr lang="en-US" dirty="0"/>
              <a:t>Party Time</a:t>
            </a:r>
          </a:p>
          <a:p>
            <a:r>
              <a:rPr lang="en-US" dirty="0"/>
              <a:t>Awards</a:t>
            </a:r>
          </a:p>
          <a:p>
            <a:r>
              <a:rPr lang="en-US" dirty="0"/>
              <a:t>Parents Guide to Sports Connect and Game Changer Team Manager</a:t>
            </a:r>
          </a:p>
          <a:p>
            <a:r>
              <a:rPr lang="en-US" dirty="0"/>
              <a:t>Thank You and Contact Information</a:t>
            </a:r>
          </a:p>
        </p:txBody>
      </p:sp>
    </p:spTree>
    <p:extLst>
      <p:ext uri="{BB962C8B-B14F-4D97-AF65-F5344CB8AC3E}">
        <p14:creationId xmlns:p14="http://schemas.microsoft.com/office/powerpoint/2010/main" val="1866129025"/>
      </p:ext>
    </p:extLst>
  </p:cSld>
  <p:clrMapOvr>
    <a:masterClrMapping/>
  </p:clrMapOvr>
  <mc:AlternateContent xmlns:mc="http://schemas.openxmlformats.org/markup-compatibility/2006" xmlns:p14="http://schemas.microsoft.com/office/powerpoint/2010/main">
    <mc:Choice Requires="p14">
      <p:transition spd="slow" p14:dur="2000" advTm="28613"/>
    </mc:Choice>
    <mc:Fallback xmlns="">
      <p:transition spd="slow" advTm="2861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EBF5D-179B-BD4C-9AAD-273024141DA3}"/>
              </a:ext>
            </a:extLst>
          </p:cNvPr>
          <p:cNvSpPr>
            <a:spLocks noGrp="1"/>
          </p:cNvSpPr>
          <p:nvPr>
            <p:ph type="title"/>
          </p:nvPr>
        </p:nvSpPr>
        <p:spPr/>
        <p:txBody>
          <a:bodyPr/>
          <a:lstStyle/>
          <a:p>
            <a:r>
              <a:rPr lang="en-US" dirty="0"/>
              <a:t>Costs Associated to Team Banner</a:t>
            </a:r>
          </a:p>
        </p:txBody>
      </p:sp>
      <p:sp>
        <p:nvSpPr>
          <p:cNvPr id="3" name="Content Placeholder 2">
            <a:extLst>
              <a:ext uri="{FF2B5EF4-FFF2-40B4-BE49-F238E27FC236}">
                <a16:creationId xmlns:a16="http://schemas.microsoft.com/office/drawing/2014/main" id="{524DA57D-5233-7A43-BA1E-2490D341F6E3}"/>
              </a:ext>
            </a:extLst>
          </p:cNvPr>
          <p:cNvSpPr>
            <a:spLocks noGrp="1"/>
          </p:cNvSpPr>
          <p:nvPr>
            <p:ph idx="1"/>
          </p:nvPr>
        </p:nvSpPr>
        <p:spPr/>
        <p:txBody>
          <a:bodyPr>
            <a:normAutofit fontScale="85000" lnSpcReduction="20000"/>
          </a:bodyPr>
          <a:lstStyle/>
          <a:p>
            <a:r>
              <a:rPr lang="en-US" dirty="0"/>
              <a:t>Will the league reimburse the team parent for the banner cost?  The answer is No.</a:t>
            </a:r>
          </a:p>
          <a:p>
            <a:r>
              <a:rPr lang="en-US" dirty="0"/>
              <a:t>Regarding the banners, the cost is shared across the team families.  Cash, Venmo or PayPal, its up to you how you would like to receive funds from your team families  </a:t>
            </a:r>
          </a:p>
          <a:p>
            <a:r>
              <a:rPr lang="en-US" dirty="0"/>
              <a:t>The banner cost is not to be incurred by the sponsor.  The team families go in on the cost of the team banner.  Sponsorships pay for team uniforms, balls and other fees.</a:t>
            </a:r>
          </a:p>
          <a:p>
            <a:endParaRPr lang="en-US" dirty="0"/>
          </a:p>
          <a:p>
            <a:endParaRPr lang="en-US" dirty="0"/>
          </a:p>
        </p:txBody>
      </p:sp>
      <p:sp>
        <p:nvSpPr>
          <p:cNvPr id="4" name="Slide Number Placeholder 3">
            <a:extLst>
              <a:ext uri="{FF2B5EF4-FFF2-40B4-BE49-F238E27FC236}">
                <a16:creationId xmlns:a16="http://schemas.microsoft.com/office/drawing/2014/main" id="{E4B3EC24-4DE1-3147-BE7D-A351985A096D}"/>
              </a:ext>
            </a:extLst>
          </p:cNvPr>
          <p:cNvSpPr>
            <a:spLocks noGrp="1"/>
          </p:cNvSpPr>
          <p:nvPr>
            <p:ph type="sldNum" sz="quarter" idx="12"/>
          </p:nvPr>
        </p:nvSpPr>
        <p:spPr/>
        <p:txBody>
          <a:bodyPr/>
          <a:lstStyle/>
          <a:p>
            <a:fld id="{CFCB4D01-41C5-4FAD-8F48-E275B28D7473}" type="slidenum">
              <a:rPr lang="en-US" smtClean="0"/>
              <a:pPr/>
              <a:t>20</a:t>
            </a:fld>
            <a:endParaRPr lang="en-US" dirty="0"/>
          </a:p>
        </p:txBody>
      </p:sp>
    </p:spTree>
    <p:extLst>
      <p:ext uri="{BB962C8B-B14F-4D97-AF65-F5344CB8AC3E}">
        <p14:creationId xmlns:p14="http://schemas.microsoft.com/office/powerpoint/2010/main" val="277973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0F041B-7693-1D46-9D08-B322F0248C24}"/>
              </a:ext>
            </a:extLst>
          </p:cNvPr>
          <p:cNvSpPr>
            <a:spLocks noGrp="1"/>
          </p:cNvSpPr>
          <p:nvPr>
            <p:ph type="title"/>
          </p:nvPr>
        </p:nvSpPr>
        <p:spPr/>
        <p:txBody>
          <a:bodyPr/>
          <a:lstStyle/>
          <a:p>
            <a:r>
              <a:rPr lang="en-US" dirty="0"/>
              <a:t>Upcoming Dates</a:t>
            </a:r>
          </a:p>
        </p:txBody>
      </p:sp>
      <p:sp>
        <p:nvSpPr>
          <p:cNvPr id="6" name="Text Placeholder 5">
            <a:extLst>
              <a:ext uri="{FF2B5EF4-FFF2-40B4-BE49-F238E27FC236}">
                <a16:creationId xmlns:a16="http://schemas.microsoft.com/office/drawing/2014/main" id="{29888986-3C63-5249-A966-F9E89CB86B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2847CC-B70A-7046-BCF6-83FBFDA79570}"/>
              </a:ext>
            </a:extLst>
          </p:cNvPr>
          <p:cNvSpPr>
            <a:spLocks noGrp="1"/>
          </p:cNvSpPr>
          <p:nvPr>
            <p:ph type="sldNum" sz="quarter" idx="12"/>
          </p:nvPr>
        </p:nvSpPr>
        <p:spPr/>
        <p:txBody>
          <a:bodyPr/>
          <a:lstStyle/>
          <a:p>
            <a:fld id="{CFCB4D01-41C5-4FAD-8F48-E275B28D7473}" type="slidenum">
              <a:rPr lang="en-US" smtClean="0"/>
              <a:pPr/>
              <a:t>21</a:t>
            </a:fld>
            <a:endParaRPr lang="en-US" dirty="0"/>
          </a:p>
        </p:txBody>
      </p:sp>
    </p:spTree>
    <p:extLst>
      <p:ext uri="{BB962C8B-B14F-4D97-AF65-F5344CB8AC3E}">
        <p14:creationId xmlns:p14="http://schemas.microsoft.com/office/powerpoint/2010/main" val="4176888062"/>
      </p:ext>
    </p:extLst>
  </p:cSld>
  <p:clrMapOvr>
    <a:masterClrMapping/>
  </p:clrMapOvr>
  <mc:AlternateContent xmlns:mc="http://schemas.openxmlformats.org/markup-compatibility/2006" xmlns:p14="http://schemas.microsoft.com/office/powerpoint/2010/main">
    <mc:Choice Requires="p14">
      <p:transition spd="slow" p14:dur="2000" advTm="2927"/>
    </mc:Choice>
    <mc:Fallback xmlns="">
      <p:transition spd="slow" advTm="292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FDD5-DF4B-2B47-BA49-4AD4343F937F}"/>
              </a:ext>
            </a:extLst>
          </p:cNvPr>
          <p:cNvSpPr>
            <a:spLocks noGrp="1"/>
          </p:cNvSpPr>
          <p:nvPr>
            <p:ph type="title"/>
          </p:nvPr>
        </p:nvSpPr>
        <p:spPr/>
        <p:txBody>
          <a:bodyPr>
            <a:normAutofit/>
          </a:bodyPr>
          <a:lstStyle/>
          <a:p>
            <a:r>
              <a:rPr lang="en-US" dirty="0"/>
              <a:t>Upcoming Dates</a:t>
            </a:r>
          </a:p>
        </p:txBody>
      </p:sp>
      <p:sp>
        <p:nvSpPr>
          <p:cNvPr id="3" name="Content Placeholder 2">
            <a:extLst>
              <a:ext uri="{FF2B5EF4-FFF2-40B4-BE49-F238E27FC236}">
                <a16:creationId xmlns:a16="http://schemas.microsoft.com/office/drawing/2014/main" id="{779686BE-8B91-F14C-8918-86DDE4AA1BAF}"/>
              </a:ext>
            </a:extLst>
          </p:cNvPr>
          <p:cNvSpPr>
            <a:spLocks noGrp="1"/>
          </p:cNvSpPr>
          <p:nvPr>
            <p:ph idx="1"/>
          </p:nvPr>
        </p:nvSpPr>
        <p:spPr>
          <a:xfrm>
            <a:off x="611560" y="1143000"/>
            <a:ext cx="8075240" cy="4046951"/>
          </a:xfrm>
        </p:spPr>
        <p:txBody>
          <a:bodyPr>
            <a:normAutofit fontScale="70000" lnSpcReduction="20000"/>
          </a:bodyPr>
          <a:lstStyle/>
          <a:p>
            <a:r>
              <a:rPr lang="en-US" b="0" i="0" dirty="0">
                <a:solidFill>
                  <a:srgbClr val="222222"/>
                </a:solidFill>
                <a:effectLst/>
              </a:rPr>
              <a:t>Season games for Majors and AAA begin</a:t>
            </a:r>
          </a:p>
          <a:p>
            <a:pPr lvl="1"/>
            <a:r>
              <a:rPr lang="en-US" b="0" i="0" dirty="0">
                <a:solidFill>
                  <a:srgbClr val="222222"/>
                </a:solidFill>
                <a:effectLst/>
              </a:rPr>
              <a:t>Week of March 20, 2023</a:t>
            </a:r>
            <a:endParaRPr lang="en-US" dirty="0"/>
          </a:p>
          <a:p>
            <a:r>
              <a:rPr lang="en-US" dirty="0"/>
              <a:t>Opening Ceremony</a:t>
            </a:r>
          </a:p>
          <a:p>
            <a:pPr lvl="1"/>
            <a:r>
              <a:rPr lang="en-US" dirty="0"/>
              <a:t>Friday, April 14, 2023</a:t>
            </a:r>
          </a:p>
          <a:p>
            <a:r>
              <a:rPr lang="en-US" dirty="0"/>
              <a:t>Picture Day</a:t>
            </a:r>
          </a:p>
          <a:p>
            <a:pPr lvl="1"/>
            <a:r>
              <a:rPr lang="en-US" dirty="0"/>
              <a:t>TBD (details to come)</a:t>
            </a:r>
          </a:p>
          <a:p>
            <a:r>
              <a:rPr lang="en-US" dirty="0"/>
              <a:t>Nationals Park for Youth Baseball &amp; Softball Day</a:t>
            </a:r>
          </a:p>
          <a:p>
            <a:pPr lvl="1"/>
            <a:r>
              <a:rPr lang="en-US" dirty="0"/>
              <a:t>May 21, 2023 @ 1:35 pm</a:t>
            </a:r>
          </a:p>
          <a:p>
            <a:pPr marL="457200" lvl="1" indent="0">
              <a:buNone/>
            </a:pPr>
            <a:r>
              <a:rPr lang="en-US" dirty="0"/>
              <a:t>Nationals vs Detroit Tigers</a:t>
            </a:r>
          </a:p>
          <a:p>
            <a:r>
              <a:rPr lang="en-US" dirty="0"/>
              <a:t>Playoffs begin May 22, 2023</a:t>
            </a:r>
          </a:p>
          <a:p>
            <a:r>
              <a:rPr lang="en-US" dirty="0"/>
              <a:t>Championship Saturday &amp; Closing Ceremony</a:t>
            </a:r>
          </a:p>
          <a:p>
            <a:pPr lvl="1"/>
            <a:r>
              <a:rPr lang="en-US" dirty="0"/>
              <a:t>June 3, 2023</a:t>
            </a:r>
          </a:p>
        </p:txBody>
      </p:sp>
      <p:sp>
        <p:nvSpPr>
          <p:cNvPr id="4" name="Slide Number Placeholder 3">
            <a:extLst>
              <a:ext uri="{FF2B5EF4-FFF2-40B4-BE49-F238E27FC236}">
                <a16:creationId xmlns:a16="http://schemas.microsoft.com/office/drawing/2014/main" id="{B808F3DD-15AD-2B45-8865-29B287B9A44E}"/>
              </a:ext>
            </a:extLst>
          </p:cNvPr>
          <p:cNvSpPr>
            <a:spLocks noGrp="1"/>
          </p:cNvSpPr>
          <p:nvPr>
            <p:ph type="sldNum" sz="quarter" idx="12"/>
          </p:nvPr>
        </p:nvSpPr>
        <p:spPr/>
        <p:txBody>
          <a:bodyPr/>
          <a:lstStyle/>
          <a:p>
            <a:fld id="{CFCB4D01-41C5-4FAD-8F48-E275B28D7473}" type="slidenum">
              <a:rPr lang="en-US" smtClean="0"/>
              <a:pPr/>
              <a:t>22</a:t>
            </a:fld>
            <a:endParaRPr lang="en-US" dirty="0"/>
          </a:p>
        </p:txBody>
      </p:sp>
    </p:spTree>
    <p:extLst>
      <p:ext uri="{BB962C8B-B14F-4D97-AF65-F5344CB8AC3E}">
        <p14:creationId xmlns:p14="http://schemas.microsoft.com/office/powerpoint/2010/main" val="2710417037"/>
      </p:ext>
    </p:extLst>
  </p:cSld>
  <p:clrMapOvr>
    <a:masterClrMapping/>
  </p:clrMapOvr>
  <mc:AlternateContent xmlns:mc="http://schemas.openxmlformats.org/markup-compatibility/2006" xmlns:p14="http://schemas.microsoft.com/office/powerpoint/2010/main">
    <mc:Choice Requires="p14">
      <p:transition spd="slow" p14:dur="2000" advTm="46663"/>
    </mc:Choice>
    <mc:Fallback xmlns="">
      <p:transition spd="slow" advTm="466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0516-0808-CE4D-BB1D-684D16EFA57F}"/>
              </a:ext>
            </a:extLst>
          </p:cNvPr>
          <p:cNvSpPr>
            <a:spLocks noGrp="1"/>
          </p:cNvSpPr>
          <p:nvPr>
            <p:ph type="title"/>
          </p:nvPr>
        </p:nvSpPr>
        <p:spPr/>
        <p:txBody>
          <a:bodyPr/>
          <a:lstStyle/>
          <a:p>
            <a:r>
              <a:rPr lang="en-US" dirty="0"/>
              <a:t>Uniforms</a:t>
            </a:r>
          </a:p>
        </p:txBody>
      </p:sp>
      <p:sp>
        <p:nvSpPr>
          <p:cNvPr id="3" name="Text Placeholder 2">
            <a:extLst>
              <a:ext uri="{FF2B5EF4-FFF2-40B4-BE49-F238E27FC236}">
                <a16:creationId xmlns:a16="http://schemas.microsoft.com/office/drawing/2014/main" id="{B53397BE-42A3-744E-A9FB-E3E100E77E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2EB3D2-AF16-0B40-A795-A9F348911D3D}"/>
              </a:ext>
            </a:extLst>
          </p:cNvPr>
          <p:cNvSpPr>
            <a:spLocks noGrp="1"/>
          </p:cNvSpPr>
          <p:nvPr>
            <p:ph type="sldNum" sz="quarter" idx="12"/>
          </p:nvPr>
        </p:nvSpPr>
        <p:spPr/>
        <p:txBody>
          <a:bodyPr/>
          <a:lstStyle/>
          <a:p>
            <a:fld id="{CFCB4D01-41C5-4FAD-8F48-E275B28D7473}" type="slidenum">
              <a:rPr lang="en-US" smtClean="0"/>
              <a:pPr/>
              <a:t>23</a:t>
            </a:fld>
            <a:endParaRPr lang="en-US" dirty="0"/>
          </a:p>
        </p:txBody>
      </p:sp>
    </p:spTree>
    <p:extLst>
      <p:ext uri="{BB962C8B-B14F-4D97-AF65-F5344CB8AC3E}">
        <p14:creationId xmlns:p14="http://schemas.microsoft.com/office/powerpoint/2010/main" val="2447736010"/>
      </p:ext>
    </p:extLst>
  </p:cSld>
  <p:clrMapOvr>
    <a:masterClrMapping/>
  </p:clrMapOvr>
  <mc:AlternateContent xmlns:mc="http://schemas.openxmlformats.org/markup-compatibility/2006" xmlns:p14="http://schemas.microsoft.com/office/powerpoint/2010/main">
    <mc:Choice Requires="p14">
      <p:transition spd="slow" p14:dur="2000" advTm="5295"/>
    </mc:Choice>
    <mc:Fallback xmlns="">
      <p:transition spd="slow" advTm="529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9995D-38B6-954F-9E9C-51591913F17E}"/>
              </a:ext>
            </a:extLst>
          </p:cNvPr>
          <p:cNvSpPr>
            <a:spLocks noGrp="1"/>
          </p:cNvSpPr>
          <p:nvPr>
            <p:ph type="title"/>
          </p:nvPr>
        </p:nvSpPr>
        <p:spPr/>
        <p:txBody>
          <a:bodyPr/>
          <a:lstStyle/>
          <a:p>
            <a:r>
              <a:rPr lang="en-US" dirty="0"/>
              <a:t>Spring Uniforms</a:t>
            </a:r>
          </a:p>
        </p:txBody>
      </p:sp>
      <p:sp>
        <p:nvSpPr>
          <p:cNvPr id="3" name="Content Placeholder 2">
            <a:extLst>
              <a:ext uri="{FF2B5EF4-FFF2-40B4-BE49-F238E27FC236}">
                <a16:creationId xmlns:a16="http://schemas.microsoft.com/office/drawing/2014/main" id="{4117AFDC-F74B-ED47-AA52-58D3EA48749A}"/>
              </a:ext>
            </a:extLst>
          </p:cNvPr>
          <p:cNvSpPr>
            <a:spLocks noGrp="1"/>
          </p:cNvSpPr>
          <p:nvPr>
            <p:ph idx="1"/>
          </p:nvPr>
        </p:nvSpPr>
        <p:spPr>
          <a:xfrm>
            <a:off x="611560" y="914400"/>
            <a:ext cx="8227640" cy="4343400"/>
          </a:xfrm>
        </p:spPr>
        <p:txBody>
          <a:bodyPr>
            <a:normAutofit fontScale="92500"/>
          </a:bodyPr>
          <a:lstStyle/>
          <a:p>
            <a:r>
              <a:rPr lang="en-US" sz="2400" dirty="0"/>
              <a:t>Spring uniform pickup for IM, Majors and AAA </a:t>
            </a:r>
          </a:p>
          <a:p>
            <a:pPr lvl="1"/>
            <a:r>
              <a:rPr lang="en-US" sz="2000" dirty="0"/>
              <a:t>Wednesday, March 15, 2023 from 6-7 pm</a:t>
            </a:r>
          </a:p>
          <a:p>
            <a:r>
              <a:rPr lang="en-US" sz="2400" dirty="0"/>
              <a:t>All other uniform pickups </a:t>
            </a:r>
          </a:p>
          <a:p>
            <a:pPr lvl="1"/>
            <a:r>
              <a:rPr lang="en-US" sz="2000" dirty="0"/>
              <a:t>Saturday, March 18, 2023 from 10-11 am </a:t>
            </a:r>
          </a:p>
          <a:p>
            <a:r>
              <a:rPr lang="en-US" sz="2400" dirty="0"/>
              <a:t>Uniform items that are provided by the league:</a:t>
            </a:r>
          </a:p>
          <a:p>
            <a:pPr lvl="1"/>
            <a:r>
              <a:rPr lang="en-US" sz="1800" dirty="0"/>
              <a:t>Majors players pick their own numbers. All other levels are given numbers 1-12, with sizes corresponding to sizes that parents gave when they registered. </a:t>
            </a:r>
          </a:p>
          <a:p>
            <a:pPr lvl="1"/>
            <a:r>
              <a:rPr lang="en-US" sz="1800" dirty="0"/>
              <a:t>IM players will receive custom jerseys with their name and number on the back</a:t>
            </a:r>
          </a:p>
          <a:p>
            <a:pPr lvl="1"/>
            <a:r>
              <a:rPr lang="en-US" sz="1800" dirty="0"/>
              <a:t>IM/Majors/AAA/AA – players will receive jersey and hat</a:t>
            </a:r>
          </a:p>
          <a:p>
            <a:pPr lvl="2"/>
            <a:r>
              <a:rPr lang="en-US" sz="1400" dirty="0"/>
              <a:t>Parents are responsible for purchasing gray pants for the season for Majors and IM </a:t>
            </a:r>
          </a:p>
          <a:p>
            <a:pPr lvl="2"/>
            <a:r>
              <a:rPr lang="en-US" sz="1400" dirty="0"/>
              <a:t>Parents are responsible for purchasing white pants for the season for AAA and AA</a:t>
            </a:r>
            <a:endParaRPr lang="en-US" sz="1800" dirty="0"/>
          </a:p>
          <a:p>
            <a:pPr lvl="1"/>
            <a:r>
              <a:rPr lang="en-US" sz="1800" dirty="0"/>
              <a:t>1A/T-Ball/5T – players will receive a jersey, white pants, hat, and socks.</a:t>
            </a:r>
          </a:p>
          <a:p>
            <a:pPr lvl="1"/>
            <a:r>
              <a:rPr lang="en-US" sz="1800" dirty="0"/>
              <a:t>Managers/CORs  – the manager and CORs will be provided a hat.</a:t>
            </a:r>
          </a:p>
        </p:txBody>
      </p:sp>
      <p:sp>
        <p:nvSpPr>
          <p:cNvPr id="4" name="Slide Number Placeholder 3">
            <a:extLst>
              <a:ext uri="{FF2B5EF4-FFF2-40B4-BE49-F238E27FC236}">
                <a16:creationId xmlns:a16="http://schemas.microsoft.com/office/drawing/2014/main" id="{6A011DE8-C546-694F-BA9A-BA682F6E6FDD}"/>
              </a:ext>
            </a:extLst>
          </p:cNvPr>
          <p:cNvSpPr>
            <a:spLocks noGrp="1"/>
          </p:cNvSpPr>
          <p:nvPr>
            <p:ph type="sldNum" sz="quarter" idx="12"/>
          </p:nvPr>
        </p:nvSpPr>
        <p:spPr/>
        <p:txBody>
          <a:bodyPr/>
          <a:lstStyle/>
          <a:p>
            <a:fld id="{CFCB4D01-41C5-4FAD-8F48-E275B28D7473}" type="slidenum">
              <a:rPr lang="en-US" smtClean="0"/>
              <a:pPr/>
              <a:t>24</a:t>
            </a:fld>
            <a:endParaRPr lang="en-US" dirty="0"/>
          </a:p>
        </p:txBody>
      </p:sp>
    </p:spTree>
    <p:extLst>
      <p:ext uri="{BB962C8B-B14F-4D97-AF65-F5344CB8AC3E}">
        <p14:creationId xmlns:p14="http://schemas.microsoft.com/office/powerpoint/2010/main" val="2651832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43E398-7D53-9848-927C-E35386746781}"/>
              </a:ext>
            </a:extLst>
          </p:cNvPr>
          <p:cNvSpPr>
            <a:spLocks noGrp="1"/>
          </p:cNvSpPr>
          <p:nvPr>
            <p:ph type="title"/>
          </p:nvPr>
        </p:nvSpPr>
        <p:spPr/>
        <p:txBody>
          <a:bodyPr/>
          <a:lstStyle/>
          <a:p>
            <a:r>
              <a:rPr lang="en-US" dirty="0"/>
              <a:t>Spring Uniforms (continued)</a:t>
            </a:r>
          </a:p>
        </p:txBody>
      </p:sp>
      <p:sp>
        <p:nvSpPr>
          <p:cNvPr id="6" name="Content Placeholder 5">
            <a:extLst>
              <a:ext uri="{FF2B5EF4-FFF2-40B4-BE49-F238E27FC236}">
                <a16:creationId xmlns:a16="http://schemas.microsoft.com/office/drawing/2014/main" id="{3117EE33-E8F7-A944-BD2A-FB49037B096E}"/>
              </a:ext>
            </a:extLst>
          </p:cNvPr>
          <p:cNvSpPr>
            <a:spLocks noGrp="1"/>
          </p:cNvSpPr>
          <p:nvPr>
            <p:ph idx="1"/>
          </p:nvPr>
        </p:nvSpPr>
        <p:spPr/>
        <p:txBody>
          <a:bodyPr>
            <a:normAutofit/>
          </a:bodyPr>
          <a:lstStyle/>
          <a:p>
            <a:r>
              <a:rPr lang="en-US" sz="2800" dirty="0"/>
              <a:t>Check the uniforms ASAP for spelling of team sponsor name and any other issues so it can be addressed before the 1st games (if possible). </a:t>
            </a:r>
          </a:p>
          <a:p>
            <a:r>
              <a:rPr lang="en-US" sz="2800" dirty="0"/>
              <a:t>You will be provided a printout at distribution that gives the jersey and pant size by player so you will be able to hand everything out easily.  An outline of everything that is included in the uniform bags will be provided as well.</a:t>
            </a:r>
          </a:p>
        </p:txBody>
      </p:sp>
      <p:sp>
        <p:nvSpPr>
          <p:cNvPr id="4" name="Slide Number Placeholder 3">
            <a:extLst>
              <a:ext uri="{FF2B5EF4-FFF2-40B4-BE49-F238E27FC236}">
                <a16:creationId xmlns:a16="http://schemas.microsoft.com/office/drawing/2014/main" id="{333FBA1A-B9C2-8443-BAE4-684969A18BA6}"/>
              </a:ext>
            </a:extLst>
          </p:cNvPr>
          <p:cNvSpPr>
            <a:spLocks noGrp="1"/>
          </p:cNvSpPr>
          <p:nvPr>
            <p:ph type="sldNum" sz="quarter" idx="12"/>
          </p:nvPr>
        </p:nvSpPr>
        <p:spPr/>
        <p:txBody>
          <a:bodyPr/>
          <a:lstStyle/>
          <a:p>
            <a:fld id="{CFCB4D01-41C5-4FAD-8F48-E275B28D7473}" type="slidenum">
              <a:rPr lang="en-US" smtClean="0"/>
              <a:pPr/>
              <a:t>25</a:t>
            </a:fld>
            <a:endParaRPr lang="en-US" dirty="0"/>
          </a:p>
        </p:txBody>
      </p:sp>
      <p:sp>
        <p:nvSpPr>
          <p:cNvPr id="7" name="TextBox 6">
            <a:extLst>
              <a:ext uri="{FF2B5EF4-FFF2-40B4-BE49-F238E27FC236}">
                <a16:creationId xmlns:a16="http://schemas.microsoft.com/office/drawing/2014/main" id="{B5D0D3E7-3CF0-384B-82D6-E87DC5CDAEE4}"/>
              </a:ext>
            </a:extLst>
          </p:cNvPr>
          <p:cNvSpPr txBox="1"/>
          <p:nvPr/>
        </p:nvSpPr>
        <p:spPr>
          <a:xfrm>
            <a:off x="4724400" y="4867870"/>
            <a:ext cx="3657600" cy="923330"/>
          </a:xfrm>
          <a:prstGeom prst="rect">
            <a:avLst/>
          </a:prstGeom>
          <a:noFill/>
        </p:spPr>
        <p:txBody>
          <a:bodyPr wrap="square" rtlCol="0">
            <a:spAutoFit/>
          </a:bodyPr>
          <a:lstStyle/>
          <a:p>
            <a:r>
              <a:rPr lang="en-US" dirty="0"/>
              <a:t>For uniform questions contact</a:t>
            </a:r>
          </a:p>
          <a:p>
            <a:r>
              <a:rPr lang="en-US" dirty="0"/>
              <a:t>Karyn Schneider, Uniform Manager</a:t>
            </a:r>
          </a:p>
          <a:p>
            <a:r>
              <a:rPr lang="en-US" dirty="0">
                <a:hlinkClick r:id="rId3"/>
              </a:rPr>
              <a:t>schneids3@hotmail.com</a:t>
            </a:r>
            <a:endParaRPr lang="en-US" dirty="0"/>
          </a:p>
        </p:txBody>
      </p:sp>
    </p:spTree>
    <p:extLst>
      <p:ext uri="{BB962C8B-B14F-4D97-AF65-F5344CB8AC3E}">
        <p14:creationId xmlns:p14="http://schemas.microsoft.com/office/powerpoint/2010/main" val="2606707838"/>
      </p:ext>
    </p:extLst>
  </p:cSld>
  <p:clrMapOvr>
    <a:masterClrMapping/>
  </p:clrMapOvr>
  <mc:AlternateContent xmlns:mc="http://schemas.openxmlformats.org/markup-compatibility/2006" xmlns:p14="http://schemas.microsoft.com/office/powerpoint/2010/main">
    <mc:Choice Requires="p14">
      <p:transition spd="slow" p14:dur="2000" advTm="56892"/>
    </mc:Choice>
    <mc:Fallback xmlns="">
      <p:transition spd="slow" advTm="5689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55885-A5FA-8643-BCDE-2DEEF2A33E13}"/>
              </a:ext>
            </a:extLst>
          </p:cNvPr>
          <p:cNvSpPr>
            <a:spLocks noGrp="1"/>
          </p:cNvSpPr>
          <p:nvPr>
            <p:ph type="title"/>
          </p:nvPr>
        </p:nvSpPr>
        <p:spPr/>
        <p:txBody>
          <a:bodyPr/>
          <a:lstStyle/>
          <a:p>
            <a:r>
              <a:rPr lang="en-US" dirty="0"/>
              <a:t>Field Prep and Scoreboard</a:t>
            </a:r>
          </a:p>
        </p:txBody>
      </p:sp>
      <p:sp>
        <p:nvSpPr>
          <p:cNvPr id="3" name="Text Placeholder 2">
            <a:extLst>
              <a:ext uri="{FF2B5EF4-FFF2-40B4-BE49-F238E27FC236}">
                <a16:creationId xmlns:a16="http://schemas.microsoft.com/office/drawing/2014/main" id="{0B3DD82C-DCAF-9640-B0BD-5A534C6A79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EF279F0-A551-DB40-A42B-6FB736CAAC79}"/>
              </a:ext>
            </a:extLst>
          </p:cNvPr>
          <p:cNvSpPr>
            <a:spLocks noGrp="1"/>
          </p:cNvSpPr>
          <p:nvPr>
            <p:ph type="sldNum" sz="quarter" idx="12"/>
          </p:nvPr>
        </p:nvSpPr>
        <p:spPr/>
        <p:txBody>
          <a:bodyPr/>
          <a:lstStyle/>
          <a:p>
            <a:fld id="{CFCB4D01-41C5-4FAD-8F48-E275B28D7473}" type="slidenum">
              <a:rPr lang="en-US" smtClean="0"/>
              <a:pPr/>
              <a:t>26</a:t>
            </a:fld>
            <a:endParaRPr lang="en-US" dirty="0"/>
          </a:p>
        </p:txBody>
      </p:sp>
    </p:spTree>
    <p:extLst>
      <p:ext uri="{BB962C8B-B14F-4D97-AF65-F5344CB8AC3E}">
        <p14:creationId xmlns:p14="http://schemas.microsoft.com/office/powerpoint/2010/main" val="2149775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FA53-41BD-624D-AD91-77B6AE357BF3}"/>
              </a:ext>
            </a:extLst>
          </p:cNvPr>
          <p:cNvSpPr>
            <a:spLocks noGrp="1"/>
          </p:cNvSpPr>
          <p:nvPr>
            <p:ph type="title"/>
          </p:nvPr>
        </p:nvSpPr>
        <p:spPr/>
        <p:txBody>
          <a:bodyPr/>
          <a:lstStyle/>
          <a:p>
            <a:r>
              <a:rPr lang="en-US" dirty="0"/>
              <a:t>Field Prep</a:t>
            </a:r>
          </a:p>
        </p:txBody>
      </p:sp>
      <p:sp>
        <p:nvSpPr>
          <p:cNvPr id="3" name="Content Placeholder 2">
            <a:extLst>
              <a:ext uri="{FF2B5EF4-FFF2-40B4-BE49-F238E27FC236}">
                <a16:creationId xmlns:a16="http://schemas.microsoft.com/office/drawing/2014/main" id="{21BAFD42-779B-1E4A-ABC8-20046E893160}"/>
              </a:ext>
            </a:extLst>
          </p:cNvPr>
          <p:cNvSpPr>
            <a:spLocks noGrp="1"/>
          </p:cNvSpPr>
          <p:nvPr>
            <p:ph idx="1"/>
          </p:nvPr>
        </p:nvSpPr>
        <p:spPr/>
        <p:txBody>
          <a:bodyPr>
            <a:normAutofit/>
          </a:bodyPr>
          <a:lstStyle/>
          <a:p>
            <a:r>
              <a:rPr lang="en-US" dirty="0"/>
              <a:t>What fields are prepped? </a:t>
            </a:r>
          </a:p>
          <a:p>
            <a:pPr lvl="1"/>
            <a:r>
              <a:rPr lang="en-US" dirty="0"/>
              <a:t>Byron and Fenway fields</a:t>
            </a:r>
          </a:p>
          <a:p>
            <a:r>
              <a:rPr lang="en-US" dirty="0"/>
              <a:t>What is field prep? </a:t>
            </a:r>
          </a:p>
          <a:p>
            <a:pPr lvl="1"/>
            <a:r>
              <a:rPr lang="en-US" dirty="0"/>
              <a:t>Before games, this includes raking the infields, lining the batter's box and baselines, 1A level visiting team sets up pitching machine</a:t>
            </a:r>
          </a:p>
          <a:p>
            <a:pPr lvl="1"/>
            <a:r>
              <a:rPr lang="en-US" dirty="0"/>
              <a:t>Before practices, raking field, base paths, </a:t>
            </a:r>
            <a:r>
              <a:rPr lang="en-US" dirty="0" err="1"/>
              <a:t>etc</a:t>
            </a:r>
            <a:endParaRPr lang="en-US" dirty="0"/>
          </a:p>
          <a:p>
            <a:endParaRPr lang="en-US" dirty="0"/>
          </a:p>
        </p:txBody>
      </p:sp>
      <p:sp>
        <p:nvSpPr>
          <p:cNvPr id="4" name="Slide Number Placeholder 3">
            <a:extLst>
              <a:ext uri="{FF2B5EF4-FFF2-40B4-BE49-F238E27FC236}">
                <a16:creationId xmlns:a16="http://schemas.microsoft.com/office/drawing/2014/main" id="{0B3E54ED-4BBB-2749-AB8E-705F8AA4CA9F}"/>
              </a:ext>
            </a:extLst>
          </p:cNvPr>
          <p:cNvSpPr>
            <a:spLocks noGrp="1"/>
          </p:cNvSpPr>
          <p:nvPr>
            <p:ph type="sldNum" sz="quarter" idx="12"/>
          </p:nvPr>
        </p:nvSpPr>
        <p:spPr/>
        <p:txBody>
          <a:bodyPr/>
          <a:lstStyle/>
          <a:p>
            <a:fld id="{CFCB4D01-41C5-4FAD-8F48-E275B28D7473}" type="slidenum">
              <a:rPr lang="en-US" smtClean="0"/>
              <a:pPr/>
              <a:t>27</a:t>
            </a:fld>
            <a:endParaRPr lang="en-US" dirty="0"/>
          </a:p>
        </p:txBody>
      </p:sp>
    </p:spTree>
    <p:extLst>
      <p:ext uri="{BB962C8B-B14F-4D97-AF65-F5344CB8AC3E}">
        <p14:creationId xmlns:p14="http://schemas.microsoft.com/office/powerpoint/2010/main" val="2989109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3FA53-41BD-624D-AD91-77B6AE357BF3}"/>
              </a:ext>
            </a:extLst>
          </p:cNvPr>
          <p:cNvSpPr>
            <a:spLocks noGrp="1"/>
          </p:cNvSpPr>
          <p:nvPr>
            <p:ph type="title"/>
          </p:nvPr>
        </p:nvSpPr>
        <p:spPr/>
        <p:txBody>
          <a:bodyPr/>
          <a:lstStyle/>
          <a:p>
            <a:r>
              <a:rPr lang="en-US" dirty="0"/>
              <a:t>Field Prep</a:t>
            </a:r>
          </a:p>
        </p:txBody>
      </p:sp>
      <p:sp>
        <p:nvSpPr>
          <p:cNvPr id="3" name="Content Placeholder 2">
            <a:extLst>
              <a:ext uri="{FF2B5EF4-FFF2-40B4-BE49-F238E27FC236}">
                <a16:creationId xmlns:a16="http://schemas.microsoft.com/office/drawing/2014/main" id="{21BAFD42-779B-1E4A-ABC8-20046E893160}"/>
              </a:ext>
            </a:extLst>
          </p:cNvPr>
          <p:cNvSpPr>
            <a:spLocks noGrp="1"/>
          </p:cNvSpPr>
          <p:nvPr>
            <p:ph idx="1"/>
          </p:nvPr>
        </p:nvSpPr>
        <p:spPr/>
        <p:txBody>
          <a:bodyPr>
            <a:normAutofit fontScale="70000" lnSpcReduction="20000"/>
          </a:bodyPr>
          <a:lstStyle/>
          <a:p>
            <a:r>
              <a:rPr lang="en-US" dirty="0"/>
              <a:t>When is field prep done? </a:t>
            </a:r>
          </a:p>
          <a:p>
            <a:pPr lvl="1"/>
            <a:r>
              <a:rPr lang="en-US" dirty="0"/>
              <a:t>Approximately 1 hour before game begins</a:t>
            </a:r>
          </a:p>
          <a:p>
            <a:r>
              <a:rPr lang="en-US" dirty="0"/>
              <a:t>Who does field prep? </a:t>
            </a:r>
          </a:p>
          <a:p>
            <a:pPr lvl="1"/>
            <a:r>
              <a:rPr lang="en-US" dirty="0"/>
              <a:t>Parents of the Home Team (What levels do this?)</a:t>
            </a:r>
          </a:p>
          <a:p>
            <a:pPr lvl="1"/>
            <a:r>
              <a:rPr lang="en-US" dirty="0"/>
              <a:t>Field Prep must be done by parents not coaches and managers</a:t>
            </a:r>
          </a:p>
          <a:p>
            <a:pPr lvl="1"/>
            <a:r>
              <a:rPr lang="en-US" dirty="0"/>
              <a:t>Coaches and managers are busy getting the players ready before the games and we don’t want to take away from the kids by having coaches and managers do field prep</a:t>
            </a:r>
          </a:p>
          <a:p>
            <a:r>
              <a:rPr lang="en-US" dirty="0"/>
              <a:t>Who works the scoreboard?</a:t>
            </a:r>
          </a:p>
          <a:p>
            <a:pPr lvl="1"/>
            <a:r>
              <a:rPr lang="en-US" dirty="0"/>
              <a:t>Typically, parents of the visiting team </a:t>
            </a:r>
          </a:p>
          <a:p>
            <a:pPr lvl="1"/>
            <a:r>
              <a:rPr lang="en-US" dirty="0"/>
              <a:t>Instructions for the scoreboard are in the scoreboard boxes</a:t>
            </a:r>
          </a:p>
          <a:p>
            <a:pPr lvl="1"/>
            <a:r>
              <a:rPr lang="en-US" dirty="0"/>
              <a:t>Scoreboards are operated on Wrigley and Yankee</a:t>
            </a:r>
          </a:p>
        </p:txBody>
      </p:sp>
      <p:sp>
        <p:nvSpPr>
          <p:cNvPr id="4" name="Slide Number Placeholder 3">
            <a:extLst>
              <a:ext uri="{FF2B5EF4-FFF2-40B4-BE49-F238E27FC236}">
                <a16:creationId xmlns:a16="http://schemas.microsoft.com/office/drawing/2014/main" id="{0B3E54ED-4BBB-2749-AB8E-705F8AA4CA9F}"/>
              </a:ext>
            </a:extLst>
          </p:cNvPr>
          <p:cNvSpPr>
            <a:spLocks noGrp="1"/>
          </p:cNvSpPr>
          <p:nvPr>
            <p:ph type="sldNum" sz="quarter" idx="12"/>
          </p:nvPr>
        </p:nvSpPr>
        <p:spPr/>
        <p:txBody>
          <a:bodyPr/>
          <a:lstStyle/>
          <a:p>
            <a:fld id="{CFCB4D01-41C5-4FAD-8F48-E275B28D7473}" type="slidenum">
              <a:rPr lang="en-US" smtClean="0"/>
              <a:pPr/>
              <a:t>28</a:t>
            </a:fld>
            <a:endParaRPr lang="en-US" dirty="0"/>
          </a:p>
        </p:txBody>
      </p:sp>
    </p:spTree>
    <p:extLst>
      <p:ext uri="{BB962C8B-B14F-4D97-AF65-F5344CB8AC3E}">
        <p14:creationId xmlns:p14="http://schemas.microsoft.com/office/powerpoint/2010/main" val="3437519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15DF-F299-8F48-926E-4FA613D70908}"/>
              </a:ext>
            </a:extLst>
          </p:cNvPr>
          <p:cNvSpPr>
            <a:spLocks noGrp="1"/>
          </p:cNvSpPr>
          <p:nvPr>
            <p:ph type="title"/>
          </p:nvPr>
        </p:nvSpPr>
        <p:spPr/>
        <p:txBody>
          <a:bodyPr/>
          <a:lstStyle/>
          <a:p>
            <a:r>
              <a:rPr lang="en-US" dirty="0"/>
              <a:t>Team expenses</a:t>
            </a:r>
          </a:p>
        </p:txBody>
      </p:sp>
      <p:sp>
        <p:nvSpPr>
          <p:cNvPr id="3" name="Text Placeholder 2">
            <a:extLst>
              <a:ext uri="{FF2B5EF4-FFF2-40B4-BE49-F238E27FC236}">
                <a16:creationId xmlns:a16="http://schemas.microsoft.com/office/drawing/2014/main" id="{AA0DF30C-C6D7-B04D-B2E0-61112AB9A87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3953528"/>
      </p:ext>
    </p:extLst>
  </p:cSld>
  <p:clrMapOvr>
    <a:masterClrMapping/>
  </p:clrMapOvr>
  <mc:AlternateContent xmlns:mc="http://schemas.openxmlformats.org/markup-compatibility/2006" xmlns:p14="http://schemas.microsoft.com/office/powerpoint/2010/main">
    <mc:Choice Requires="p14">
      <p:transition spd="slow" p14:dur="2000" advTm="3414"/>
    </mc:Choice>
    <mc:Fallback xmlns="">
      <p:transition spd="slow" advTm="341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07-363F-584F-B1C9-9BFCDB3E68AE}"/>
              </a:ext>
            </a:extLst>
          </p:cNvPr>
          <p:cNvSpPr>
            <a:spLocks noGrp="1"/>
          </p:cNvSpPr>
          <p:nvPr>
            <p:ph type="title"/>
          </p:nvPr>
        </p:nvSpPr>
        <p:spPr/>
        <p:txBody>
          <a:bodyPr/>
          <a:lstStyle/>
          <a:p>
            <a:r>
              <a:rPr lang="en-US" dirty="0"/>
              <a:t>Responsibilities</a:t>
            </a:r>
          </a:p>
        </p:txBody>
      </p:sp>
      <p:sp>
        <p:nvSpPr>
          <p:cNvPr id="3" name="Content Placeholder 2">
            <a:extLst>
              <a:ext uri="{FF2B5EF4-FFF2-40B4-BE49-F238E27FC236}">
                <a16:creationId xmlns:a16="http://schemas.microsoft.com/office/drawing/2014/main" id="{8171B417-DA9B-0D40-BE45-1977A0BE723E}"/>
              </a:ext>
            </a:extLst>
          </p:cNvPr>
          <p:cNvSpPr>
            <a:spLocks noGrp="1"/>
          </p:cNvSpPr>
          <p:nvPr>
            <p:ph idx="1"/>
          </p:nvPr>
        </p:nvSpPr>
        <p:spPr/>
        <p:txBody>
          <a:bodyPr>
            <a:normAutofit lnSpcReduction="10000"/>
          </a:bodyPr>
          <a:lstStyle/>
          <a:p>
            <a:pPr lvl="0"/>
            <a:r>
              <a:rPr lang="en-US" sz="2250" dirty="0"/>
              <a:t>Coordinate with team manager</a:t>
            </a:r>
          </a:p>
          <a:p>
            <a:pPr lvl="0"/>
            <a:r>
              <a:rPr lang="en-US" sz="2250" dirty="0"/>
              <a:t>Be a liaison between manager/coaches and the other team families</a:t>
            </a:r>
          </a:p>
          <a:p>
            <a:pPr lvl="0"/>
            <a:r>
              <a:rPr lang="en-US" sz="2250" dirty="0"/>
              <a:t>Know your tools </a:t>
            </a:r>
          </a:p>
          <a:p>
            <a:pPr lvl="1"/>
            <a:r>
              <a:rPr lang="en-US" sz="2000" dirty="0"/>
              <a:t>Sports Connect, Game Changer Team Manager and </a:t>
            </a:r>
            <a:r>
              <a:rPr lang="en-US" sz="2000" dirty="0" err="1"/>
              <a:t>SignUp</a:t>
            </a:r>
            <a:r>
              <a:rPr lang="en-US" sz="2000" dirty="0"/>
              <a:t> Genius</a:t>
            </a:r>
            <a:endParaRPr lang="en-US" sz="1850" dirty="0"/>
          </a:p>
          <a:p>
            <a:pPr lvl="0"/>
            <a:r>
              <a:rPr lang="en-US" sz="2250" dirty="0"/>
              <a:t>Know who your team sponsor is and help reach out to them throughout the season</a:t>
            </a:r>
          </a:p>
          <a:p>
            <a:pPr lvl="0"/>
            <a:r>
              <a:rPr lang="en-US" sz="2250" dirty="0"/>
              <a:t>Team banner</a:t>
            </a:r>
          </a:p>
          <a:p>
            <a:pPr lvl="0"/>
            <a:r>
              <a:rPr lang="en-US" sz="2250" dirty="0"/>
              <a:t>Collect money for team related expenses</a:t>
            </a:r>
          </a:p>
          <a:p>
            <a:pPr lvl="0"/>
            <a:r>
              <a:rPr lang="en-US" sz="2250" dirty="0"/>
              <a:t>End of season team party</a:t>
            </a:r>
          </a:p>
          <a:p>
            <a:endParaRPr lang="en-US" dirty="0"/>
          </a:p>
        </p:txBody>
      </p:sp>
    </p:spTree>
    <p:extLst>
      <p:ext uri="{BB962C8B-B14F-4D97-AF65-F5344CB8AC3E}">
        <p14:creationId xmlns:p14="http://schemas.microsoft.com/office/powerpoint/2010/main" val="3901948411"/>
      </p:ext>
    </p:extLst>
  </p:cSld>
  <p:clrMapOvr>
    <a:masterClrMapping/>
  </p:clrMapOvr>
  <mc:AlternateContent xmlns:mc="http://schemas.openxmlformats.org/markup-compatibility/2006" xmlns:p14="http://schemas.microsoft.com/office/powerpoint/2010/main">
    <mc:Choice Requires="p14">
      <p:transition spd="slow" p14:dur="2000" advTm="42876"/>
    </mc:Choice>
    <mc:Fallback xmlns="">
      <p:transition spd="slow" advTm="4287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1276-46E4-264A-99E4-1D479F96C4DB}"/>
              </a:ext>
            </a:extLst>
          </p:cNvPr>
          <p:cNvSpPr>
            <a:spLocks noGrp="1"/>
          </p:cNvSpPr>
          <p:nvPr>
            <p:ph type="title"/>
          </p:nvPr>
        </p:nvSpPr>
        <p:spPr/>
        <p:txBody>
          <a:bodyPr/>
          <a:lstStyle/>
          <a:p>
            <a:r>
              <a:rPr lang="en-US" dirty="0"/>
              <a:t>Team related expenses</a:t>
            </a:r>
          </a:p>
        </p:txBody>
      </p:sp>
      <p:sp>
        <p:nvSpPr>
          <p:cNvPr id="3" name="Content Placeholder 2">
            <a:extLst>
              <a:ext uri="{FF2B5EF4-FFF2-40B4-BE49-F238E27FC236}">
                <a16:creationId xmlns:a16="http://schemas.microsoft.com/office/drawing/2014/main" id="{4409EE7F-C545-2846-98CE-EACDB35A19D1}"/>
              </a:ext>
            </a:extLst>
          </p:cNvPr>
          <p:cNvSpPr>
            <a:spLocks noGrp="1"/>
          </p:cNvSpPr>
          <p:nvPr>
            <p:ph idx="1"/>
          </p:nvPr>
        </p:nvSpPr>
        <p:spPr/>
        <p:txBody>
          <a:bodyPr>
            <a:normAutofit fontScale="70000" lnSpcReduction="20000"/>
          </a:bodyPr>
          <a:lstStyle/>
          <a:p>
            <a:pPr lvl="0"/>
            <a:r>
              <a:rPr lang="en-US" dirty="0"/>
              <a:t>Team expenses can include</a:t>
            </a:r>
          </a:p>
          <a:p>
            <a:pPr lvl="1"/>
            <a:r>
              <a:rPr lang="en-US" dirty="0"/>
              <a:t>End of season team party</a:t>
            </a:r>
          </a:p>
          <a:p>
            <a:pPr lvl="1"/>
            <a:r>
              <a:rPr lang="en-US" dirty="0"/>
              <a:t>Optional manager and coaches' gifts</a:t>
            </a:r>
          </a:p>
          <a:p>
            <a:pPr lvl="1"/>
            <a:r>
              <a:rPr lang="en-US" dirty="0"/>
              <a:t>Indoor practice fees (typically for Majors)</a:t>
            </a:r>
          </a:p>
          <a:p>
            <a:r>
              <a:rPr lang="en-US" dirty="0"/>
              <a:t>Team related expenses are made up of contributions from all players families</a:t>
            </a:r>
          </a:p>
          <a:p>
            <a:r>
              <a:rPr lang="en-US" dirty="0"/>
              <a:t>Many families prefer if you can come up with a one-time contribution fee so they are not paying multiple times</a:t>
            </a:r>
          </a:p>
          <a:p>
            <a:r>
              <a:rPr lang="en-US" dirty="0"/>
              <a:t>Extra cost for practice jerseys (if manager decides to have these for the team, more applicable for higher levels) Each player pays for their practice jersey. Team parent may be asked to coordinate the ordering of the practice jerseys. </a:t>
            </a:r>
          </a:p>
          <a:p>
            <a:endParaRPr lang="en-US" dirty="0"/>
          </a:p>
        </p:txBody>
      </p:sp>
    </p:spTree>
    <p:extLst>
      <p:ext uri="{BB962C8B-B14F-4D97-AF65-F5344CB8AC3E}">
        <p14:creationId xmlns:p14="http://schemas.microsoft.com/office/powerpoint/2010/main" val="3982644767"/>
      </p:ext>
    </p:extLst>
  </p:cSld>
  <p:clrMapOvr>
    <a:masterClrMapping/>
  </p:clrMapOvr>
  <mc:AlternateContent xmlns:mc="http://schemas.openxmlformats.org/markup-compatibility/2006" xmlns:p14="http://schemas.microsoft.com/office/powerpoint/2010/main">
    <mc:Choice Requires="p14">
      <p:transition spd="slow" p14:dur="2000" advTm="61072"/>
    </mc:Choice>
    <mc:Fallback xmlns="">
      <p:transition spd="slow" advTm="6107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3775-DFA1-DC44-9822-89E2ABCC6525}"/>
              </a:ext>
            </a:extLst>
          </p:cNvPr>
          <p:cNvSpPr>
            <a:spLocks noGrp="1"/>
          </p:cNvSpPr>
          <p:nvPr>
            <p:ph type="title"/>
          </p:nvPr>
        </p:nvSpPr>
        <p:spPr/>
        <p:txBody>
          <a:bodyPr/>
          <a:lstStyle/>
          <a:p>
            <a:r>
              <a:rPr lang="en-US" dirty="0"/>
              <a:t>Party time</a:t>
            </a:r>
          </a:p>
        </p:txBody>
      </p:sp>
      <p:sp>
        <p:nvSpPr>
          <p:cNvPr id="3" name="Text Placeholder 2">
            <a:extLst>
              <a:ext uri="{FF2B5EF4-FFF2-40B4-BE49-F238E27FC236}">
                <a16:creationId xmlns:a16="http://schemas.microsoft.com/office/drawing/2014/main" id="{2343DEA4-BFDD-9549-8445-7A4B294DD6C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773801"/>
      </p:ext>
    </p:extLst>
  </p:cSld>
  <p:clrMapOvr>
    <a:masterClrMapping/>
  </p:clrMapOvr>
  <mc:AlternateContent xmlns:mc="http://schemas.openxmlformats.org/markup-compatibility/2006" xmlns:p14="http://schemas.microsoft.com/office/powerpoint/2010/main">
    <mc:Choice Requires="p14">
      <p:transition spd="slow" p14:dur="2000" advTm="3102"/>
    </mc:Choice>
    <mc:Fallback xmlns="">
      <p:transition spd="slow" advTm="310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2A76-6A73-8040-B056-3D5D71E70C9B}"/>
              </a:ext>
            </a:extLst>
          </p:cNvPr>
          <p:cNvSpPr>
            <a:spLocks noGrp="1"/>
          </p:cNvSpPr>
          <p:nvPr>
            <p:ph type="title"/>
          </p:nvPr>
        </p:nvSpPr>
        <p:spPr/>
        <p:txBody>
          <a:bodyPr/>
          <a:lstStyle/>
          <a:p>
            <a:r>
              <a:rPr lang="en-US" dirty="0"/>
              <a:t>End of the season team party</a:t>
            </a:r>
          </a:p>
        </p:txBody>
      </p:sp>
      <p:sp>
        <p:nvSpPr>
          <p:cNvPr id="3" name="Content Placeholder 2">
            <a:extLst>
              <a:ext uri="{FF2B5EF4-FFF2-40B4-BE49-F238E27FC236}">
                <a16:creationId xmlns:a16="http://schemas.microsoft.com/office/drawing/2014/main" id="{C2D00CA1-3F0F-9942-8341-3DC1509E61F6}"/>
              </a:ext>
            </a:extLst>
          </p:cNvPr>
          <p:cNvSpPr>
            <a:spLocks noGrp="1"/>
          </p:cNvSpPr>
          <p:nvPr>
            <p:ph idx="1"/>
          </p:nvPr>
        </p:nvSpPr>
        <p:spPr/>
        <p:txBody>
          <a:bodyPr>
            <a:normAutofit fontScale="62500" lnSpcReduction="20000"/>
          </a:bodyPr>
          <a:lstStyle/>
          <a:p>
            <a:r>
              <a:rPr lang="en-US" dirty="0"/>
              <a:t>Please check with all of the player’s parents for any dietary restrictions so you are aware when planning</a:t>
            </a:r>
          </a:p>
          <a:p>
            <a:r>
              <a:rPr lang="en-US" dirty="0"/>
              <a:t>Parties range but most are either</a:t>
            </a:r>
          </a:p>
          <a:p>
            <a:pPr lvl="1"/>
            <a:r>
              <a:rPr lang="en-US" dirty="0"/>
              <a:t>Held at a restaurant (pre-COVID-19) and occur the same day/weekend after the last game (Pizza is a favorite)</a:t>
            </a:r>
          </a:p>
          <a:p>
            <a:pPr lvl="1"/>
            <a:r>
              <a:rPr lang="en-US" dirty="0"/>
              <a:t>Typically held at the field immediately following your last game</a:t>
            </a:r>
          </a:p>
          <a:p>
            <a:pPr lvl="2"/>
            <a:r>
              <a:rPr lang="en-US" dirty="0"/>
              <a:t>These typically involve coordinating having pizza or other food at the field right after the last game</a:t>
            </a:r>
          </a:p>
          <a:p>
            <a:r>
              <a:rPr lang="en-US" dirty="0"/>
              <a:t>Cake</a:t>
            </a:r>
          </a:p>
          <a:p>
            <a:pPr lvl="1"/>
            <a:r>
              <a:rPr lang="en-US" dirty="0"/>
              <a:t>Usually there is a cake or cupcakes served after the party. Up to you if you want to do this.</a:t>
            </a:r>
          </a:p>
          <a:p>
            <a:r>
              <a:rPr lang="en-US" dirty="0"/>
              <a:t>Optional mangers and coaches' gifts from the team presented</a:t>
            </a:r>
          </a:p>
          <a:p>
            <a:pPr lvl="1"/>
            <a:r>
              <a:rPr lang="en-US" dirty="0"/>
              <a:t>Examples of gifts include gift cards to restaurants or sporting stores,       </a:t>
            </a:r>
            <a:br>
              <a:rPr lang="en-US" dirty="0"/>
            </a:br>
            <a:r>
              <a:rPr lang="en-US" dirty="0"/>
              <a:t>        signed balls by the team, etc. You may be as creative as you like.</a:t>
            </a:r>
          </a:p>
          <a:p>
            <a:endParaRPr lang="en-US" dirty="0"/>
          </a:p>
        </p:txBody>
      </p:sp>
    </p:spTree>
    <p:extLst>
      <p:ext uri="{BB962C8B-B14F-4D97-AF65-F5344CB8AC3E}">
        <p14:creationId xmlns:p14="http://schemas.microsoft.com/office/powerpoint/2010/main" val="38547431"/>
      </p:ext>
    </p:extLst>
  </p:cSld>
  <p:clrMapOvr>
    <a:masterClrMapping/>
  </p:clrMapOvr>
  <mc:AlternateContent xmlns:mc="http://schemas.openxmlformats.org/markup-compatibility/2006" xmlns:p14="http://schemas.microsoft.com/office/powerpoint/2010/main">
    <mc:Choice Requires="p14">
      <p:transition spd="slow" p14:dur="2000" advTm="99168"/>
    </mc:Choice>
    <mc:Fallback xmlns="">
      <p:transition spd="slow" advTm="9916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E36A-EDDE-A84F-8F71-2AA0A0F27824}"/>
              </a:ext>
            </a:extLst>
          </p:cNvPr>
          <p:cNvSpPr>
            <a:spLocks noGrp="1"/>
          </p:cNvSpPr>
          <p:nvPr>
            <p:ph type="title"/>
          </p:nvPr>
        </p:nvSpPr>
        <p:spPr/>
        <p:txBody>
          <a:bodyPr/>
          <a:lstStyle/>
          <a:p>
            <a:r>
              <a:rPr lang="en-US" dirty="0"/>
              <a:t>Awards</a:t>
            </a:r>
          </a:p>
        </p:txBody>
      </p:sp>
      <p:sp>
        <p:nvSpPr>
          <p:cNvPr id="3" name="Text Placeholder 2">
            <a:extLst>
              <a:ext uri="{FF2B5EF4-FFF2-40B4-BE49-F238E27FC236}">
                <a16:creationId xmlns:a16="http://schemas.microsoft.com/office/drawing/2014/main" id="{B08B9F20-C9F6-464F-96FF-935E704E516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406711"/>
      </p:ext>
    </p:extLst>
  </p:cSld>
  <p:clrMapOvr>
    <a:masterClrMapping/>
  </p:clrMapOvr>
  <mc:AlternateContent xmlns:mc="http://schemas.openxmlformats.org/markup-compatibility/2006" xmlns:p14="http://schemas.microsoft.com/office/powerpoint/2010/main">
    <mc:Choice Requires="p14">
      <p:transition spd="slow" p14:dur="2000" advTm="3063"/>
    </mc:Choice>
    <mc:Fallback xmlns="">
      <p:transition spd="slow" advTm="306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D5E1-7BE8-904F-99CC-31400ED4E7F5}"/>
              </a:ext>
            </a:extLst>
          </p:cNvPr>
          <p:cNvSpPr>
            <a:spLocks noGrp="1"/>
          </p:cNvSpPr>
          <p:nvPr>
            <p:ph type="title"/>
          </p:nvPr>
        </p:nvSpPr>
        <p:spPr/>
        <p:txBody>
          <a:bodyPr/>
          <a:lstStyle/>
          <a:p>
            <a:r>
              <a:rPr lang="en-US" dirty="0"/>
              <a:t>Awards</a:t>
            </a:r>
          </a:p>
        </p:txBody>
      </p:sp>
      <p:sp>
        <p:nvSpPr>
          <p:cNvPr id="3" name="Content Placeholder 2">
            <a:extLst>
              <a:ext uri="{FF2B5EF4-FFF2-40B4-BE49-F238E27FC236}">
                <a16:creationId xmlns:a16="http://schemas.microsoft.com/office/drawing/2014/main" id="{5B196C90-F5D9-CC4D-9202-CDBE27D64D3C}"/>
              </a:ext>
            </a:extLst>
          </p:cNvPr>
          <p:cNvSpPr>
            <a:spLocks noGrp="1"/>
          </p:cNvSpPr>
          <p:nvPr>
            <p:ph idx="1"/>
          </p:nvPr>
        </p:nvSpPr>
        <p:spPr/>
        <p:txBody>
          <a:bodyPr>
            <a:normAutofit fontScale="92500"/>
          </a:bodyPr>
          <a:lstStyle/>
          <a:p>
            <a:r>
              <a:rPr lang="en-US" dirty="0"/>
              <a:t>The team parent </a:t>
            </a:r>
            <a:r>
              <a:rPr lang="en-US" b="1" dirty="0">
                <a:solidFill>
                  <a:srgbClr val="FF0000"/>
                </a:solidFill>
              </a:rPr>
              <a:t>does not </a:t>
            </a:r>
            <a:r>
              <a:rPr lang="en-US" dirty="0"/>
              <a:t>have to order awards</a:t>
            </a:r>
          </a:p>
          <a:p>
            <a:r>
              <a:rPr lang="en-US" dirty="0"/>
              <a:t>Participation trophies/medals are supplied to the Managers for the 5-T, T-Ball, A</a:t>
            </a:r>
          </a:p>
          <a:p>
            <a:r>
              <a:rPr lang="en-US" dirty="0"/>
              <a:t>First and second - place regular season teams receive trophies for AA, AAA and Majors  </a:t>
            </a:r>
          </a:p>
          <a:p>
            <a:r>
              <a:rPr lang="en-US" dirty="0"/>
              <a:t>Tournament champions and runners-up receive them for A, AA, AAA, and Majors</a:t>
            </a:r>
          </a:p>
          <a:p>
            <a:endParaRPr lang="en-US" dirty="0"/>
          </a:p>
        </p:txBody>
      </p:sp>
    </p:spTree>
    <p:extLst>
      <p:ext uri="{BB962C8B-B14F-4D97-AF65-F5344CB8AC3E}">
        <p14:creationId xmlns:p14="http://schemas.microsoft.com/office/powerpoint/2010/main" val="4277111376"/>
      </p:ext>
    </p:extLst>
  </p:cSld>
  <p:clrMapOvr>
    <a:masterClrMapping/>
  </p:clrMapOvr>
  <mc:AlternateContent xmlns:mc="http://schemas.openxmlformats.org/markup-compatibility/2006" xmlns:p14="http://schemas.microsoft.com/office/powerpoint/2010/main">
    <mc:Choice Requires="p14">
      <p:transition spd="slow" p14:dur="2000" advTm="19339"/>
    </mc:Choice>
    <mc:Fallback xmlns="">
      <p:transition spd="slow" advTm="1933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20D7-DBD8-4743-864C-3E9D6917D8F3}"/>
              </a:ext>
            </a:extLst>
          </p:cNvPr>
          <p:cNvSpPr>
            <a:spLocks noGrp="1"/>
          </p:cNvSpPr>
          <p:nvPr>
            <p:ph type="title"/>
          </p:nvPr>
        </p:nvSpPr>
        <p:spPr/>
        <p:txBody>
          <a:bodyPr/>
          <a:lstStyle/>
          <a:p>
            <a:r>
              <a:rPr lang="en-US" dirty="0"/>
              <a:t>Sports Connect and Game Changer Team Manager </a:t>
            </a:r>
          </a:p>
        </p:txBody>
      </p:sp>
      <p:sp>
        <p:nvSpPr>
          <p:cNvPr id="3" name="Text Placeholder 2">
            <a:extLst>
              <a:ext uri="{FF2B5EF4-FFF2-40B4-BE49-F238E27FC236}">
                <a16:creationId xmlns:a16="http://schemas.microsoft.com/office/drawing/2014/main" id="{E3528B8E-B5B8-784E-B9BD-F077A7B323B6}"/>
              </a:ext>
            </a:extLst>
          </p:cNvPr>
          <p:cNvSpPr>
            <a:spLocks noGrp="1"/>
          </p:cNvSpPr>
          <p:nvPr>
            <p:ph type="body" idx="1"/>
          </p:nvPr>
        </p:nvSpPr>
        <p:spPr/>
        <p:txBody>
          <a:bodyPr/>
          <a:lstStyle/>
          <a:p>
            <a:r>
              <a:rPr lang="en-US" dirty="0"/>
              <a:t>Matt Waggoner presents</a:t>
            </a:r>
          </a:p>
        </p:txBody>
      </p:sp>
      <p:sp>
        <p:nvSpPr>
          <p:cNvPr id="4" name="Slide Number Placeholder 3">
            <a:extLst>
              <a:ext uri="{FF2B5EF4-FFF2-40B4-BE49-F238E27FC236}">
                <a16:creationId xmlns:a16="http://schemas.microsoft.com/office/drawing/2014/main" id="{3D5E18D0-A0B2-6443-9DBD-6199F2E5B1BD}"/>
              </a:ext>
            </a:extLst>
          </p:cNvPr>
          <p:cNvSpPr>
            <a:spLocks noGrp="1"/>
          </p:cNvSpPr>
          <p:nvPr>
            <p:ph type="sldNum" sz="quarter" idx="12"/>
          </p:nvPr>
        </p:nvSpPr>
        <p:spPr/>
        <p:txBody>
          <a:bodyPr/>
          <a:lstStyle/>
          <a:p>
            <a:fld id="{CFCB4D01-41C5-4FAD-8F48-E275B28D7473}" type="slidenum">
              <a:rPr lang="en-US" smtClean="0"/>
              <a:pPr/>
              <a:t>35</a:t>
            </a:fld>
            <a:endParaRPr lang="en-US" dirty="0"/>
          </a:p>
        </p:txBody>
      </p:sp>
    </p:spTree>
    <p:extLst>
      <p:ext uri="{BB962C8B-B14F-4D97-AF65-F5344CB8AC3E}">
        <p14:creationId xmlns:p14="http://schemas.microsoft.com/office/powerpoint/2010/main" val="489017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4EE3-6E3B-46DB-8C00-3F10B9703FC8}"/>
              </a:ext>
            </a:extLst>
          </p:cNvPr>
          <p:cNvSpPr>
            <a:spLocks noGrp="1"/>
          </p:cNvSpPr>
          <p:nvPr>
            <p:ph type="ctrTitle"/>
          </p:nvPr>
        </p:nvSpPr>
        <p:spPr>
          <a:xfrm>
            <a:off x="1091930" y="2143251"/>
            <a:ext cx="6858000" cy="1790700"/>
          </a:xfrm>
        </p:spPr>
        <p:txBody>
          <a:bodyPr>
            <a:normAutofit/>
          </a:bodyPr>
          <a:lstStyle/>
          <a:p>
            <a:r>
              <a:rPr lang="en-US" dirty="0"/>
              <a:t>Parents Guide</a:t>
            </a:r>
          </a:p>
        </p:txBody>
      </p:sp>
      <p:pic>
        <p:nvPicPr>
          <p:cNvPr id="1026" name="Picture 2" descr="Gamechanger Team Manager | DICK'S Sporting Goods">
            <a:extLst>
              <a:ext uri="{FF2B5EF4-FFF2-40B4-BE49-F238E27FC236}">
                <a16:creationId xmlns:a16="http://schemas.microsoft.com/office/drawing/2014/main" id="{B8A32599-3E7C-48C6-978D-C3A0E732E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168" y="3817258"/>
            <a:ext cx="3568532" cy="13529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orts Connect - Home | Facebook">
            <a:extLst>
              <a:ext uri="{FF2B5EF4-FFF2-40B4-BE49-F238E27FC236}">
                <a16:creationId xmlns:a16="http://schemas.microsoft.com/office/drawing/2014/main" id="{D875FB8F-8366-4140-80C7-8CB341246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60" y="3827472"/>
            <a:ext cx="3629057" cy="137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20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8A08-3C56-4086-9762-F5B7E721CA10}"/>
              </a:ext>
            </a:extLst>
          </p:cNvPr>
          <p:cNvSpPr>
            <a:spLocks noGrp="1"/>
          </p:cNvSpPr>
          <p:nvPr>
            <p:ph type="title"/>
          </p:nvPr>
        </p:nvSpPr>
        <p:spPr>
          <a:xfrm>
            <a:off x="440003" y="924583"/>
            <a:ext cx="7543800" cy="1207008"/>
          </a:xfrm>
        </p:spPr>
        <p:txBody>
          <a:bodyPr/>
          <a:lstStyle/>
          <a:p>
            <a:r>
              <a:rPr lang="en-US" dirty="0"/>
              <a:t>Overview	</a:t>
            </a:r>
          </a:p>
        </p:txBody>
      </p:sp>
      <p:sp>
        <p:nvSpPr>
          <p:cNvPr id="3" name="Content Placeholder 2">
            <a:extLst>
              <a:ext uri="{FF2B5EF4-FFF2-40B4-BE49-F238E27FC236}">
                <a16:creationId xmlns:a16="http://schemas.microsoft.com/office/drawing/2014/main" id="{58155786-2F63-475E-B031-9472E901A30E}"/>
              </a:ext>
            </a:extLst>
          </p:cNvPr>
          <p:cNvSpPr>
            <a:spLocks noGrp="1"/>
          </p:cNvSpPr>
          <p:nvPr>
            <p:ph idx="1"/>
          </p:nvPr>
        </p:nvSpPr>
        <p:spPr>
          <a:xfrm>
            <a:off x="417001" y="1881725"/>
            <a:ext cx="8309999" cy="3826781"/>
          </a:xfrm>
        </p:spPr>
        <p:txBody>
          <a:bodyPr>
            <a:normAutofit/>
          </a:bodyPr>
          <a:lstStyle/>
          <a:p>
            <a:r>
              <a:rPr lang="en-US" b="1" dirty="0"/>
              <a:t>League Communications </a:t>
            </a:r>
          </a:p>
          <a:p>
            <a:pPr marL="0" indent="0">
              <a:buNone/>
            </a:pPr>
            <a:endParaRPr lang="en-US" b="1" dirty="0"/>
          </a:p>
          <a:p>
            <a:r>
              <a:rPr lang="en-US" b="1" dirty="0"/>
              <a:t>Using Sports Connect</a:t>
            </a:r>
          </a:p>
          <a:p>
            <a:pPr lvl="1"/>
            <a:r>
              <a:rPr lang="en-US" dirty="0"/>
              <a:t>Accessing your team page</a:t>
            </a:r>
          </a:p>
          <a:p>
            <a:pPr lvl="1"/>
            <a:r>
              <a:rPr lang="en-US" dirty="0"/>
              <a:t>Using the team page</a:t>
            </a:r>
          </a:p>
          <a:p>
            <a:pPr lvl="1"/>
            <a:r>
              <a:rPr lang="en-US" dirty="0"/>
              <a:t>Communications</a:t>
            </a:r>
          </a:p>
          <a:p>
            <a:pPr marL="205740" lvl="1" indent="0">
              <a:buNone/>
            </a:pPr>
            <a:endParaRPr lang="en-US" dirty="0"/>
          </a:p>
          <a:p>
            <a:r>
              <a:rPr lang="en-US" b="1" dirty="0"/>
              <a:t>Using Game Changer Team Manager</a:t>
            </a:r>
          </a:p>
          <a:p>
            <a:pPr lvl="1"/>
            <a:r>
              <a:rPr lang="en-US" dirty="0"/>
              <a:t>Importing Your Team</a:t>
            </a:r>
          </a:p>
          <a:p>
            <a:pPr lvl="1"/>
            <a:r>
              <a:rPr lang="en-US" dirty="0"/>
              <a:t>Communications</a:t>
            </a:r>
          </a:p>
          <a:p>
            <a:pPr marL="205740" lvl="1" indent="0">
              <a:buNone/>
            </a:pPr>
            <a:endParaRPr lang="en-US" dirty="0"/>
          </a:p>
          <a:p>
            <a:r>
              <a:rPr lang="en-US" b="1" dirty="0"/>
              <a:t>DO NOT DOWNLOAD THE SPORTS CONNECT APP. IT IS JUST FOR THE SC SOCCOR PROGRAM. BASEBALL USES GAME CHANGER TEAM MANAGER</a:t>
            </a:r>
          </a:p>
        </p:txBody>
      </p:sp>
    </p:spTree>
    <p:extLst>
      <p:ext uri="{BB962C8B-B14F-4D97-AF65-F5344CB8AC3E}">
        <p14:creationId xmlns:p14="http://schemas.microsoft.com/office/powerpoint/2010/main" val="4130862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FEB5-30C9-4D42-8EDD-4E4C985FE715}"/>
              </a:ext>
            </a:extLst>
          </p:cNvPr>
          <p:cNvSpPr>
            <a:spLocks noGrp="1"/>
          </p:cNvSpPr>
          <p:nvPr>
            <p:ph type="title"/>
          </p:nvPr>
        </p:nvSpPr>
        <p:spPr/>
        <p:txBody>
          <a:bodyPr/>
          <a:lstStyle/>
          <a:p>
            <a:r>
              <a:rPr lang="en-US" dirty="0"/>
              <a:t>League Communications</a:t>
            </a:r>
          </a:p>
        </p:txBody>
      </p:sp>
      <p:sp>
        <p:nvSpPr>
          <p:cNvPr id="3" name="Content Placeholder 2">
            <a:extLst>
              <a:ext uri="{FF2B5EF4-FFF2-40B4-BE49-F238E27FC236}">
                <a16:creationId xmlns:a16="http://schemas.microsoft.com/office/drawing/2014/main" id="{C88488CD-3428-4FF3-B7EA-979ADE1984D1}"/>
              </a:ext>
            </a:extLst>
          </p:cNvPr>
          <p:cNvSpPr>
            <a:spLocks noGrp="1"/>
          </p:cNvSpPr>
          <p:nvPr>
            <p:ph idx="1"/>
          </p:nvPr>
        </p:nvSpPr>
        <p:spPr/>
        <p:txBody>
          <a:bodyPr>
            <a:normAutofit/>
          </a:bodyPr>
          <a:lstStyle/>
          <a:p>
            <a:r>
              <a:rPr lang="en-US" dirty="0"/>
              <a:t>We will send a lot of emails and provide updates on the website, </a:t>
            </a:r>
            <a:r>
              <a:rPr lang="en-US" dirty="0">
                <a:hlinkClick r:id="rId3"/>
              </a:rPr>
              <a:t>www.wsllbaseball.net</a:t>
            </a:r>
            <a:r>
              <a:rPr lang="en-US" dirty="0"/>
              <a:t> , to keep you informed of weather delays, upcoming events, and volunteer opportunities. </a:t>
            </a:r>
          </a:p>
          <a:p>
            <a:endParaRPr lang="en-US" dirty="0"/>
          </a:p>
          <a:p>
            <a:r>
              <a:rPr lang="en-US" b="1" dirty="0"/>
              <a:t>Email: </a:t>
            </a:r>
            <a:r>
              <a:rPr lang="en-US" dirty="0"/>
              <a:t>If you haven’t received emails from us so far, please check your spam folder and tell your email provider we are not spam. </a:t>
            </a:r>
          </a:p>
          <a:p>
            <a:endParaRPr lang="en-US" dirty="0"/>
          </a:p>
          <a:p>
            <a:r>
              <a:rPr lang="en-US" b="1" dirty="0"/>
              <a:t>Texts: </a:t>
            </a:r>
            <a:r>
              <a:rPr lang="en-US" dirty="0"/>
              <a:t>We only use texts for weather notifications. You must log into your account and opt into the text program to receive texts. </a:t>
            </a:r>
          </a:p>
          <a:p>
            <a:endParaRPr lang="en-US" dirty="0"/>
          </a:p>
          <a:p>
            <a:r>
              <a:rPr lang="en-US" dirty="0"/>
              <a:t>WSLL will always over communicate weather delays. Please select the option that works best for you</a:t>
            </a:r>
          </a:p>
        </p:txBody>
      </p:sp>
    </p:spTree>
    <p:extLst>
      <p:ext uri="{BB962C8B-B14F-4D97-AF65-F5344CB8AC3E}">
        <p14:creationId xmlns:p14="http://schemas.microsoft.com/office/powerpoint/2010/main" val="1175590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E4B4-23C8-466D-844C-DDA26AF1C401}"/>
              </a:ext>
            </a:extLst>
          </p:cNvPr>
          <p:cNvSpPr>
            <a:spLocks noGrp="1"/>
          </p:cNvSpPr>
          <p:nvPr>
            <p:ph type="ctrTitle"/>
          </p:nvPr>
        </p:nvSpPr>
        <p:spPr>
          <a:xfrm>
            <a:off x="800360" y="1950900"/>
            <a:ext cx="7475220" cy="2276856"/>
          </a:xfrm>
        </p:spPr>
        <p:txBody>
          <a:bodyPr/>
          <a:lstStyle/>
          <a:p>
            <a:r>
              <a:rPr lang="en-US" dirty="0"/>
              <a:t>Sports connect</a:t>
            </a:r>
          </a:p>
        </p:txBody>
      </p:sp>
    </p:spTree>
    <p:extLst>
      <p:ext uri="{BB962C8B-B14F-4D97-AF65-F5344CB8AC3E}">
        <p14:creationId xmlns:p14="http://schemas.microsoft.com/office/powerpoint/2010/main" val="250474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DECD-0F6D-9442-A4A5-EE3026015F56}"/>
              </a:ext>
            </a:extLst>
          </p:cNvPr>
          <p:cNvSpPr>
            <a:spLocks noGrp="1"/>
          </p:cNvSpPr>
          <p:nvPr>
            <p:ph type="title"/>
          </p:nvPr>
        </p:nvSpPr>
        <p:spPr/>
        <p:txBody>
          <a:bodyPr/>
          <a:lstStyle/>
          <a:p>
            <a:r>
              <a:rPr lang="en-US" dirty="0"/>
              <a:t>Communication is key</a:t>
            </a:r>
          </a:p>
        </p:txBody>
      </p:sp>
      <p:sp>
        <p:nvSpPr>
          <p:cNvPr id="3" name="Text Placeholder 2">
            <a:extLst>
              <a:ext uri="{FF2B5EF4-FFF2-40B4-BE49-F238E27FC236}">
                <a16:creationId xmlns:a16="http://schemas.microsoft.com/office/drawing/2014/main" id="{B7E7F14A-0967-4B47-9EDD-9EFE64E9056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3645676"/>
      </p:ext>
    </p:extLst>
  </p:cSld>
  <p:clrMapOvr>
    <a:masterClrMapping/>
  </p:clrMapOvr>
  <mc:AlternateContent xmlns:mc="http://schemas.openxmlformats.org/markup-compatibility/2006" xmlns:p14="http://schemas.microsoft.com/office/powerpoint/2010/main">
    <mc:Choice Requires="p14">
      <p:transition spd="slow" p14:dur="2000" advTm="8055"/>
    </mc:Choice>
    <mc:Fallback xmlns="">
      <p:transition spd="slow" advTm="805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5D9E-76DB-4DAF-90DE-65DA7918EE8E}"/>
              </a:ext>
            </a:extLst>
          </p:cNvPr>
          <p:cNvSpPr>
            <a:spLocks noGrp="1"/>
          </p:cNvSpPr>
          <p:nvPr>
            <p:ph type="title"/>
          </p:nvPr>
        </p:nvSpPr>
        <p:spPr>
          <a:xfrm>
            <a:off x="221794" y="857250"/>
            <a:ext cx="7543800" cy="1207008"/>
          </a:xfrm>
        </p:spPr>
        <p:txBody>
          <a:bodyPr/>
          <a:lstStyle/>
          <a:p>
            <a:r>
              <a:rPr lang="en-US" dirty="0"/>
              <a:t>Accessing your Team Page</a:t>
            </a:r>
          </a:p>
        </p:txBody>
      </p:sp>
      <p:sp>
        <p:nvSpPr>
          <p:cNvPr id="3" name="Content Placeholder 2">
            <a:extLst>
              <a:ext uri="{FF2B5EF4-FFF2-40B4-BE49-F238E27FC236}">
                <a16:creationId xmlns:a16="http://schemas.microsoft.com/office/drawing/2014/main" id="{1000C1CE-026F-44C5-9AF5-04267332350F}"/>
              </a:ext>
            </a:extLst>
          </p:cNvPr>
          <p:cNvSpPr>
            <a:spLocks noGrp="1"/>
          </p:cNvSpPr>
          <p:nvPr>
            <p:ph idx="1"/>
          </p:nvPr>
        </p:nvSpPr>
        <p:spPr>
          <a:xfrm>
            <a:off x="221794" y="1705409"/>
            <a:ext cx="4286562" cy="3796578"/>
          </a:xfrm>
        </p:spPr>
        <p:txBody>
          <a:bodyPr>
            <a:normAutofit/>
          </a:bodyPr>
          <a:lstStyle/>
          <a:p>
            <a:r>
              <a:rPr lang="en-US" dirty="0"/>
              <a:t>There are 2 ways to get to the team page</a:t>
            </a:r>
          </a:p>
          <a:p>
            <a:r>
              <a:rPr lang="en-US" dirty="0"/>
              <a:t>Go to our website, </a:t>
            </a:r>
            <a:r>
              <a:rPr lang="en-US" dirty="0">
                <a:hlinkClick r:id="rId3"/>
              </a:rPr>
              <a:t>www.wsllbaseball.net</a:t>
            </a:r>
            <a:endParaRPr lang="en-US" dirty="0"/>
          </a:p>
          <a:p>
            <a:r>
              <a:rPr lang="en-US" dirty="0"/>
              <a:t>Log into your account.</a:t>
            </a:r>
          </a:p>
          <a:p>
            <a:r>
              <a:rPr lang="en-US" dirty="0"/>
              <a:t>Stay on the main website </a:t>
            </a:r>
          </a:p>
          <a:p>
            <a:r>
              <a:rPr lang="en-US" dirty="0"/>
              <a:t>Go to the team central tab and select your team </a:t>
            </a:r>
          </a:p>
          <a:p>
            <a:pPr marL="0" indent="0">
              <a:buNone/>
            </a:pPr>
            <a:endParaRPr lang="en-US" dirty="0"/>
          </a:p>
          <a:p>
            <a:pPr marL="0" indent="0">
              <a:buNone/>
            </a:pPr>
            <a:endParaRPr lang="en-US" dirty="0"/>
          </a:p>
          <a:p>
            <a:r>
              <a:rPr lang="en-US" dirty="0"/>
              <a:t>Log into your account </a:t>
            </a:r>
          </a:p>
          <a:p>
            <a:r>
              <a:rPr lang="en-US" dirty="0"/>
              <a:t>Select the “visit team page” link in your players participant box.</a:t>
            </a:r>
          </a:p>
        </p:txBody>
      </p:sp>
      <p:pic>
        <p:nvPicPr>
          <p:cNvPr id="4" name="Picture 3" descr="Graphical user interface, website&#10;&#10;Description automatically generated">
            <a:extLst>
              <a:ext uri="{FF2B5EF4-FFF2-40B4-BE49-F238E27FC236}">
                <a16:creationId xmlns:a16="http://schemas.microsoft.com/office/drawing/2014/main" id="{5B862D4A-DF3C-49B0-B44E-EBA12CC0EE20}"/>
              </a:ext>
            </a:extLst>
          </p:cNvPr>
          <p:cNvPicPr>
            <a:picLocks noChangeAspect="1"/>
          </p:cNvPicPr>
          <p:nvPr/>
        </p:nvPicPr>
        <p:blipFill>
          <a:blip r:embed="rId4"/>
          <a:stretch>
            <a:fillRect/>
          </a:stretch>
        </p:blipFill>
        <p:spPr>
          <a:xfrm>
            <a:off x="4572000" y="1751700"/>
            <a:ext cx="4457700" cy="2031422"/>
          </a:xfrm>
          <a:prstGeom prst="rect">
            <a:avLst/>
          </a:prstGeom>
        </p:spPr>
      </p:pic>
      <p:pic>
        <p:nvPicPr>
          <p:cNvPr id="6" name="Picture 5">
            <a:extLst>
              <a:ext uri="{FF2B5EF4-FFF2-40B4-BE49-F238E27FC236}">
                <a16:creationId xmlns:a16="http://schemas.microsoft.com/office/drawing/2014/main" id="{DB415DEF-3E25-4A6B-8792-AB111DFA8753}"/>
              </a:ext>
            </a:extLst>
          </p:cNvPr>
          <p:cNvPicPr>
            <a:picLocks noChangeAspect="1"/>
          </p:cNvPicPr>
          <p:nvPr/>
        </p:nvPicPr>
        <p:blipFill>
          <a:blip r:embed="rId5"/>
          <a:stretch>
            <a:fillRect/>
          </a:stretch>
        </p:blipFill>
        <p:spPr>
          <a:xfrm>
            <a:off x="4635646" y="4076281"/>
            <a:ext cx="4564890" cy="1993121"/>
          </a:xfrm>
          <a:prstGeom prst="rect">
            <a:avLst/>
          </a:prstGeom>
        </p:spPr>
      </p:pic>
    </p:spTree>
    <p:extLst>
      <p:ext uri="{BB962C8B-B14F-4D97-AF65-F5344CB8AC3E}">
        <p14:creationId xmlns:p14="http://schemas.microsoft.com/office/powerpoint/2010/main" val="3789414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9B0F-4077-4AF2-A4A0-4CA13B504F05}"/>
              </a:ext>
            </a:extLst>
          </p:cNvPr>
          <p:cNvSpPr>
            <a:spLocks noGrp="1"/>
          </p:cNvSpPr>
          <p:nvPr>
            <p:ph type="title"/>
          </p:nvPr>
        </p:nvSpPr>
        <p:spPr>
          <a:xfrm>
            <a:off x="4311112" y="1105204"/>
            <a:ext cx="3651884" cy="1138488"/>
          </a:xfrm>
        </p:spPr>
        <p:txBody>
          <a:bodyPr>
            <a:normAutofit/>
          </a:bodyPr>
          <a:lstStyle/>
          <a:p>
            <a:r>
              <a:rPr lang="en-US" sz="3600" dirty="0">
                <a:solidFill>
                  <a:srgbClr val="000000"/>
                </a:solidFill>
              </a:rPr>
              <a:t>Using the team page</a:t>
            </a:r>
          </a:p>
        </p:txBody>
      </p:sp>
      <p:pic>
        <p:nvPicPr>
          <p:cNvPr id="5" name="Picture 4">
            <a:extLst>
              <a:ext uri="{FF2B5EF4-FFF2-40B4-BE49-F238E27FC236}">
                <a16:creationId xmlns:a16="http://schemas.microsoft.com/office/drawing/2014/main" id="{0E0112C2-DF3A-41A5-B954-C985251A2F9F}"/>
              </a:ext>
            </a:extLst>
          </p:cNvPr>
          <p:cNvPicPr>
            <a:picLocks noChangeAspect="1"/>
          </p:cNvPicPr>
          <p:nvPr/>
        </p:nvPicPr>
        <p:blipFill rotWithShape="1">
          <a:blip r:embed="rId3"/>
          <a:srcRect l="16748" r="20021" b="1"/>
          <a:stretch/>
        </p:blipFill>
        <p:spPr>
          <a:xfrm>
            <a:off x="-7399" y="1158735"/>
            <a:ext cx="4586800" cy="4842016"/>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 name="Content Placeholder 2">
            <a:extLst>
              <a:ext uri="{FF2B5EF4-FFF2-40B4-BE49-F238E27FC236}">
                <a16:creationId xmlns:a16="http://schemas.microsoft.com/office/drawing/2014/main" id="{20D094F9-010A-4278-B723-B3D4A5C94461}"/>
              </a:ext>
            </a:extLst>
          </p:cNvPr>
          <p:cNvSpPr>
            <a:spLocks noGrp="1"/>
          </p:cNvSpPr>
          <p:nvPr>
            <p:ph idx="1"/>
          </p:nvPr>
        </p:nvSpPr>
        <p:spPr>
          <a:xfrm>
            <a:off x="4823093" y="1952416"/>
            <a:ext cx="3728201" cy="3919995"/>
          </a:xfrm>
        </p:spPr>
        <p:txBody>
          <a:bodyPr anchor="t">
            <a:normAutofit/>
          </a:bodyPr>
          <a:lstStyle/>
          <a:p>
            <a:r>
              <a:rPr lang="en-US" sz="1350" dirty="0">
                <a:solidFill>
                  <a:srgbClr val="000000"/>
                </a:solidFill>
              </a:rPr>
              <a:t>Your one stop shop for all team information. </a:t>
            </a:r>
          </a:p>
          <a:p>
            <a:r>
              <a:rPr lang="en-US" sz="1350" dirty="0">
                <a:solidFill>
                  <a:srgbClr val="000000"/>
                </a:solidFill>
              </a:rPr>
              <a:t>From the team page, you can see your players, print a roster, see the schedule, email the team, and upload files. </a:t>
            </a:r>
          </a:p>
          <a:p>
            <a:r>
              <a:rPr lang="en-US" sz="1350" dirty="0">
                <a:solidFill>
                  <a:srgbClr val="000000"/>
                </a:solidFill>
              </a:rPr>
              <a:t>The roster show your players and coaching staff. SC only shows first names on the team page as a safety measure to protect minors under 13. </a:t>
            </a:r>
          </a:p>
          <a:p>
            <a:r>
              <a:rPr lang="en-US" sz="1350" dirty="0">
                <a:solidFill>
                  <a:srgbClr val="000000"/>
                </a:solidFill>
              </a:rPr>
              <a:t>The file upload feature is handy if you have practice plans, photos, or other documents you need the team to see. </a:t>
            </a:r>
          </a:p>
          <a:p>
            <a:r>
              <a:rPr lang="en-US" sz="1350" dirty="0">
                <a:solidFill>
                  <a:srgbClr val="000000"/>
                </a:solidFill>
              </a:rPr>
              <a:t>Managers will schedule practices and team events. The league will schedule games. </a:t>
            </a:r>
          </a:p>
        </p:txBody>
      </p:sp>
    </p:spTree>
    <p:extLst>
      <p:ext uri="{BB962C8B-B14F-4D97-AF65-F5344CB8AC3E}">
        <p14:creationId xmlns:p14="http://schemas.microsoft.com/office/powerpoint/2010/main" val="3556785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084C-1CBD-4723-A70F-4B4F187964DC}"/>
              </a:ext>
            </a:extLst>
          </p:cNvPr>
          <p:cNvSpPr>
            <a:spLocks noGrp="1"/>
          </p:cNvSpPr>
          <p:nvPr>
            <p:ph type="title"/>
          </p:nvPr>
        </p:nvSpPr>
        <p:spPr>
          <a:xfrm>
            <a:off x="595867" y="912894"/>
            <a:ext cx="7543800" cy="1207008"/>
          </a:xfrm>
        </p:spPr>
        <p:txBody>
          <a:bodyPr/>
          <a:lstStyle/>
          <a:p>
            <a:r>
              <a:rPr lang="en-US" dirty="0"/>
              <a:t>Communication</a:t>
            </a:r>
          </a:p>
        </p:txBody>
      </p:sp>
      <p:sp>
        <p:nvSpPr>
          <p:cNvPr id="3" name="Content Placeholder 2">
            <a:extLst>
              <a:ext uri="{FF2B5EF4-FFF2-40B4-BE49-F238E27FC236}">
                <a16:creationId xmlns:a16="http://schemas.microsoft.com/office/drawing/2014/main" id="{D5F4AE1F-0E2E-4CDA-A899-1EAF47FDBDC0}"/>
              </a:ext>
            </a:extLst>
          </p:cNvPr>
          <p:cNvSpPr>
            <a:spLocks noGrp="1"/>
          </p:cNvSpPr>
          <p:nvPr>
            <p:ph idx="1"/>
          </p:nvPr>
        </p:nvSpPr>
        <p:spPr>
          <a:xfrm>
            <a:off x="549107" y="1820955"/>
            <a:ext cx="7543800" cy="3038094"/>
          </a:xfrm>
        </p:spPr>
        <p:txBody>
          <a:bodyPr/>
          <a:lstStyle/>
          <a:p>
            <a:r>
              <a:rPr lang="en-US" dirty="0"/>
              <a:t>Last summer WSLL moved from SI Play to Sports Connect. This was necessary as SI Play was no longer updating their platform and we were losing several key features needed to manage the league. </a:t>
            </a:r>
          </a:p>
          <a:p>
            <a:r>
              <a:rPr lang="en-US" b="1" dirty="0"/>
              <a:t>Email:</a:t>
            </a:r>
            <a:r>
              <a:rPr lang="en-US" dirty="0"/>
              <a:t> The email option is located on the team page between News and Files. From here you can select all or some of the players to communicate with, the same as SI Play. </a:t>
            </a:r>
          </a:p>
          <a:p>
            <a:r>
              <a:rPr lang="en-US" b="1" dirty="0"/>
              <a:t>Team app: </a:t>
            </a:r>
            <a:r>
              <a:rPr lang="en-US" dirty="0"/>
              <a:t>SI Play offered a team phone app. Sports Connect </a:t>
            </a:r>
            <a:r>
              <a:rPr lang="en-US" b="1" dirty="0"/>
              <a:t>does not </a:t>
            </a:r>
            <a:r>
              <a:rPr lang="en-US" dirty="0"/>
              <a:t>have this feature internal to their platform. The team with Game Changer to provide this service. We will talk more about using this feature in the GC section. </a:t>
            </a:r>
            <a:endParaRPr lang="en-US" b="1" dirty="0"/>
          </a:p>
          <a:p>
            <a:r>
              <a:rPr lang="en-US" b="1" dirty="0"/>
              <a:t>Texts: </a:t>
            </a:r>
            <a:r>
              <a:rPr lang="en-US" dirty="0"/>
              <a:t>Team texts are managed from Game Changer Team Manager. This feature is not as smooth as the SI Play texting capability, but it is not a showstopper. We will discuss more about texting in the GC section. </a:t>
            </a:r>
          </a:p>
          <a:p>
            <a:endParaRPr lang="en-US" b="1" dirty="0"/>
          </a:p>
        </p:txBody>
      </p:sp>
    </p:spTree>
    <p:extLst>
      <p:ext uri="{BB962C8B-B14F-4D97-AF65-F5344CB8AC3E}">
        <p14:creationId xmlns:p14="http://schemas.microsoft.com/office/powerpoint/2010/main" val="3288224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E4B4-23C8-466D-844C-DDA26AF1C401}"/>
              </a:ext>
            </a:extLst>
          </p:cNvPr>
          <p:cNvSpPr>
            <a:spLocks noGrp="1"/>
          </p:cNvSpPr>
          <p:nvPr>
            <p:ph type="ctrTitle"/>
          </p:nvPr>
        </p:nvSpPr>
        <p:spPr/>
        <p:txBody>
          <a:bodyPr>
            <a:normAutofit fontScale="90000"/>
          </a:bodyPr>
          <a:lstStyle/>
          <a:p>
            <a:r>
              <a:rPr lang="en-US" b="1" dirty="0"/>
              <a:t>How SC interacts with Game Changer Team Manager</a:t>
            </a:r>
          </a:p>
        </p:txBody>
      </p:sp>
    </p:spTree>
    <p:extLst>
      <p:ext uri="{BB962C8B-B14F-4D97-AF65-F5344CB8AC3E}">
        <p14:creationId xmlns:p14="http://schemas.microsoft.com/office/powerpoint/2010/main" val="2980663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3AA2-33BC-4160-A754-66BA8D553C13}"/>
              </a:ext>
            </a:extLst>
          </p:cNvPr>
          <p:cNvSpPr>
            <a:spLocks noGrp="1"/>
          </p:cNvSpPr>
          <p:nvPr>
            <p:ph type="title"/>
          </p:nvPr>
        </p:nvSpPr>
        <p:spPr>
          <a:xfrm>
            <a:off x="628650" y="1131095"/>
            <a:ext cx="7886700" cy="657441"/>
          </a:xfrm>
        </p:spPr>
        <p:txBody>
          <a:bodyPr>
            <a:normAutofit fontScale="90000"/>
          </a:bodyPr>
          <a:lstStyle/>
          <a:p>
            <a:r>
              <a:rPr lang="en-US" sz="3000" dirty="0">
                <a:latin typeface="+mn-lt"/>
                <a:cs typeface="Times New Roman" panose="02020603050405020304" pitchFamily="18" charset="0"/>
              </a:rPr>
              <a:t>Important Information before use GCTM</a:t>
            </a:r>
          </a:p>
        </p:txBody>
      </p:sp>
      <p:sp>
        <p:nvSpPr>
          <p:cNvPr id="3" name="Content Placeholder 2">
            <a:extLst>
              <a:ext uri="{FF2B5EF4-FFF2-40B4-BE49-F238E27FC236}">
                <a16:creationId xmlns:a16="http://schemas.microsoft.com/office/drawing/2014/main" id="{5599A5D8-41DC-4F90-9EE6-8709763F76F9}"/>
              </a:ext>
            </a:extLst>
          </p:cNvPr>
          <p:cNvSpPr>
            <a:spLocks noGrp="1"/>
          </p:cNvSpPr>
          <p:nvPr>
            <p:ph idx="1"/>
          </p:nvPr>
        </p:nvSpPr>
        <p:spPr>
          <a:xfrm>
            <a:off x="601374" y="1797248"/>
            <a:ext cx="7886700" cy="3981396"/>
          </a:xfrm>
        </p:spPr>
        <p:txBody>
          <a:bodyPr>
            <a:normAutofit lnSpcReduction="10000"/>
          </a:bodyPr>
          <a:lstStyle/>
          <a:p>
            <a:pPr algn="l"/>
            <a:r>
              <a:rPr lang="en-US" sz="1425" dirty="0">
                <a:solidFill>
                  <a:srgbClr val="35373D"/>
                </a:solidFill>
                <a:cs typeface="Times New Roman" panose="02020603050405020304" pitchFamily="18" charset="0"/>
              </a:rPr>
              <a:t>The process of using Game Changer Team Manager is not as smooth as SI Play. Go slowly!!</a:t>
            </a:r>
          </a:p>
          <a:p>
            <a:endParaRPr lang="en-US" sz="1425" dirty="0">
              <a:solidFill>
                <a:srgbClr val="35373D"/>
              </a:solidFill>
              <a:cs typeface="Times New Roman" panose="02020603050405020304" pitchFamily="18" charset="0"/>
            </a:endParaRPr>
          </a:p>
          <a:p>
            <a:r>
              <a:rPr lang="en-US" sz="1425" dirty="0">
                <a:solidFill>
                  <a:srgbClr val="35373D"/>
                </a:solidFill>
                <a:cs typeface="Times New Roman" panose="02020603050405020304" pitchFamily="18" charset="0"/>
              </a:rPr>
              <a:t>You must also fulfill three requirements before being able to import your team into the app:</a:t>
            </a:r>
          </a:p>
          <a:p>
            <a:pPr lvl="1"/>
            <a:r>
              <a:rPr lang="en-US" sz="1425" dirty="0">
                <a:solidFill>
                  <a:srgbClr val="35373D"/>
                </a:solidFill>
                <a:cs typeface="Times New Roman" panose="02020603050405020304" pitchFamily="18" charset="0"/>
              </a:rPr>
              <a:t>Must use the same login (email address) for Game Changer Team Manager that you use for Sports Connect</a:t>
            </a:r>
          </a:p>
          <a:p>
            <a:pPr lvl="1"/>
            <a:r>
              <a:rPr lang="en-US" sz="1425" dirty="0">
                <a:solidFill>
                  <a:srgbClr val="35373D"/>
                </a:solidFill>
                <a:cs typeface="Times New Roman" panose="02020603050405020304" pitchFamily="18" charset="0"/>
              </a:rPr>
              <a:t>Your team's roster is "posted" to the Sports Connect website.</a:t>
            </a:r>
          </a:p>
          <a:p>
            <a:pPr lvl="1"/>
            <a:r>
              <a:rPr lang="en-US" sz="1425" dirty="0">
                <a:solidFill>
                  <a:srgbClr val="35373D"/>
                </a:solidFill>
                <a:cs typeface="Times New Roman" panose="02020603050405020304" pitchFamily="18" charset="0"/>
              </a:rPr>
              <a:t>You are listed as an allocated volunteer for your team on the Sports Connect site. </a:t>
            </a:r>
          </a:p>
          <a:p>
            <a:endParaRPr lang="en-US" sz="1425" dirty="0">
              <a:solidFill>
                <a:srgbClr val="35373D"/>
              </a:solidFill>
              <a:cs typeface="Times New Roman" panose="02020603050405020304" pitchFamily="18" charset="0"/>
            </a:endParaRPr>
          </a:p>
          <a:p>
            <a:r>
              <a:rPr lang="en-US" sz="1425" dirty="0">
                <a:solidFill>
                  <a:srgbClr val="35373D"/>
                </a:solidFill>
                <a:cs typeface="Times New Roman" panose="02020603050405020304" pitchFamily="18" charset="0"/>
              </a:rPr>
              <a:t>Download the Game Changer Team Manager app from the </a:t>
            </a:r>
            <a:r>
              <a:rPr lang="en-US" sz="1425" dirty="0">
                <a:solidFill>
                  <a:srgbClr val="00348A"/>
                </a:solidFill>
                <a:cs typeface="Times New Roman" panose="02020603050405020304" pitchFamily="18" charset="0"/>
                <a:hlinkClick r:id="rId3"/>
              </a:rPr>
              <a:t>App Store</a:t>
            </a:r>
            <a:r>
              <a:rPr lang="en-US" sz="1425" dirty="0">
                <a:solidFill>
                  <a:srgbClr val="35373D"/>
                </a:solidFill>
                <a:cs typeface="Times New Roman" panose="02020603050405020304" pitchFamily="18" charset="0"/>
              </a:rPr>
              <a:t> (iOS) or </a:t>
            </a:r>
            <a:r>
              <a:rPr lang="en-US" sz="1425" dirty="0">
                <a:solidFill>
                  <a:srgbClr val="00348A"/>
                </a:solidFill>
                <a:cs typeface="Times New Roman" panose="02020603050405020304" pitchFamily="18" charset="0"/>
                <a:hlinkClick r:id="rId4"/>
              </a:rPr>
              <a:t>Google Play</a:t>
            </a:r>
            <a:r>
              <a:rPr lang="en-US" sz="1425" dirty="0">
                <a:solidFill>
                  <a:srgbClr val="35373D"/>
                </a:solidFill>
                <a:cs typeface="Times New Roman" panose="02020603050405020304" pitchFamily="18" charset="0"/>
              </a:rPr>
              <a:t> (Android).</a:t>
            </a:r>
          </a:p>
          <a:p>
            <a:endParaRPr lang="en-US" sz="1425" dirty="0">
              <a:solidFill>
                <a:srgbClr val="35373D"/>
              </a:solidFill>
              <a:cs typeface="Times New Roman" panose="02020603050405020304" pitchFamily="18" charset="0"/>
            </a:endParaRPr>
          </a:p>
          <a:p>
            <a:r>
              <a:rPr lang="en-US" sz="1425" dirty="0">
                <a:solidFill>
                  <a:srgbClr val="35373D"/>
                </a:solidFill>
                <a:cs typeface="Times New Roman" panose="02020603050405020304" pitchFamily="18" charset="0"/>
              </a:rPr>
              <a:t>You can only import your team from Sports Connect to Game Changer Team Manager one time.</a:t>
            </a:r>
          </a:p>
          <a:p>
            <a:pPr lvl="1"/>
            <a:r>
              <a:rPr lang="en-US" sz="1275" dirty="0">
                <a:solidFill>
                  <a:srgbClr val="35373D"/>
                </a:solidFill>
                <a:cs typeface="Times New Roman" panose="02020603050405020304" pitchFamily="18" charset="0"/>
              </a:rPr>
              <a:t>Schedule or roster updates will occur automatically to the Game Changer Team Manager app. </a:t>
            </a:r>
          </a:p>
          <a:p>
            <a:pPr lvl="1"/>
            <a:r>
              <a:rPr lang="en-US" sz="1275" dirty="0">
                <a:solidFill>
                  <a:srgbClr val="35373D"/>
                </a:solidFill>
                <a:cs typeface="Times New Roman" panose="02020603050405020304" pitchFamily="18" charset="0"/>
              </a:rPr>
              <a:t>However, events that are listed as "Rescheduled" or "Postponed" on Sports Connect will not appear in Game Changer Team Manager.</a:t>
            </a: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4" name="Star: 5 Points 3">
            <a:extLst>
              <a:ext uri="{FF2B5EF4-FFF2-40B4-BE49-F238E27FC236}">
                <a16:creationId xmlns:a16="http://schemas.microsoft.com/office/drawing/2014/main" id="{AF583346-0F7F-4254-87E4-6D21F1AA242C}"/>
              </a:ext>
            </a:extLst>
          </p:cNvPr>
          <p:cNvSpPr/>
          <p:nvPr/>
        </p:nvSpPr>
        <p:spPr>
          <a:xfrm>
            <a:off x="524222" y="2376142"/>
            <a:ext cx="154305" cy="1371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tar: 5 Points 4">
            <a:extLst>
              <a:ext uri="{FF2B5EF4-FFF2-40B4-BE49-F238E27FC236}">
                <a16:creationId xmlns:a16="http://schemas.microsoft.com/office/drawing/2014/main" id="{7B0C8A4D-D218-4ED8-8118-875387D1F6BC}"/>
              </a:ext>
            </a:extLst>
          </p:cNvPr>
          <p:cNvSpPr/>
          <p:nvPr/>
        </p:nvSpPr>
        <p:spPr>
          <a:xfrm>
            <a:off x="501621" y="4481858"/>
            <a:ext cx="154305" cy="1371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14029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86BA-6194-0148-9592-A6EED6A9EB28}"/>
              </a:ext>
            </a:extLst>
          </p:cNvPr>
          <p:cNvSpPr>
            <a:spLocks noGrp="1"/>
          </p:cNvSpPr>
          <p:nvPr>
            <p:ph type="title"/>
          </p:nvPr>
        </p:nvSpPr>
        <p:spPr>
          <a:xfrm>
            <a:off x="827583" y="3733800"/>
            <a:ext cx="7667129" cy="1362075"/>
          </a:xfrm>
        </p:spPr>
        <p:txBody>
          <a:bodyPr/>
          <a:lstStyle/>
          <a:p>
            <a:r>
              <a:rPr lang="en-US" dirty="0"/>
              <a:t>Thank you and contact information</a:t>
            </a:r>
          </a:p>
        </p:txBody>
      </p:sp>
      <p:sp>
        <p:nvSpPr>
          <p:cNvPr id="3" name="Text Placeholder 2">
            <a:extLst>
              <a:ext uri="{FF2B5EF4-FFF2-40B4-BE49-F238E27FC236}">
                <a16:creationId xmlns:a16="http://schemas.microsoft.com/office/drawing/2014/main" id="{A86AC93C-FCA3-A141-8FFC-0AEE834590E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1588686"/>
      </p:ext>
    </p:extLst>
  </p:cSld>
  <p:clrMapOvr>
    <a:masterClrMapping/>
  </p:clrMapOvr>
  <mc:AlternateContent xmlns:mc="http://schemas.openxmlformats.org/markup-compatibility/2006" xmlns:p14="http://schemas.microsoft.com/office/powerpoint/2010/main">
    <mc:Choice Requires="p14">
      <p:transition spd="slow" p14:dur="2000" advTm="14194"/>
    </mc:Choice>
    <mc:Fallback xmlns="">
      <p:transition spd="slow" advTm="1419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2964-B162-CA48-99B8-D25FD501EFD1}"/>
              </a:ext>
            </a:extLst>
          </p:cNvPr>
          <p:cNvSpPr>
            <a:spLocks noGrp="1"/>
          </p:cNvSpPr>
          <p:nvPr>
            <p:ph type="title"/>
          </p:nvPr>
        </p:nvSpPr>
        <p:spPr/>
        <p:txBody>
          <a:bodyPr/>
          <a:lstStyle/>
          <a:p>
            <a:r>
              <a:rPr lang="en-US" dirty="0"/>
              <a:t>Thank you and contact information</a:t>
            </a:r>
          </a:p>
        </p:txBody>
      </p:sp>
      <p:sp>
        <p:nvSpPr>
          <p:cNvPr id="3" name="Content Placeholder 2">
            <a:extLst>
              <a:ext uri="{FF2B5EF4-FFF2-40B4-BE49-F238E27FC236}">
                <a16:creationId xmlns:a16="http://schemas.microsoft.com/office/drawing/2014/main" id="{10300CB5-C474-154E-992E-5333E0A742A9}"/>
              </a:ext>
            </a:extLst>
          </p:cNvPr>
          <p:cNvSpPr>
            <a:spLocks noGrp="1"/>
          </p:cNvSpPr>
          <p:nvPr>
            <p:ph idx="1"/>
          </p:nvPr>
        </p:nvSpPr>
        <p:spPr>
          <a:xfrm>
            <a:off x="611560" y="1219200"/>
            <a:ext cx="8532440" cy="3894551"/>
          </a:xfrm>
        </p:spPr>
        <p:txBody>
          <a:bodyPr>
            <a:normAutofit fontScale="70000" lnSpcReduction="20000"/>
          </a:bodyPr>
          <a:lstStyle/>
          <a:p>
            <a:pPr marL="0" indent="0">
              <a:buNone/>
            </a:pPr>
            <a:r>
              <a:rPr lang="en-US" dirty="0"/>
              <a:t>Thank you for volunteering to be the Team Parent!  If you have any questions or need further assistance, please contact:</a:t>
            </a:r>
            <a:br>
              <a:rPr lang="en-US" dirty="0"/>
            </a:br>
            <a:endParaRPr lang="en-US" dirty="0"/>
          </a:p>
          <a:p>
            <a:r>
              <a:rPr lang="en-US" sz="2900" dirty="0"/>
              <a:t>Shelley Haley, Team Parent &amp; Sponsorships, email: </a:t>
            </a:r>
            <a:r>
              <a:rPr lang="en-US" sz="2900" u="sng" dirty="0">
                <a:hlinkClick r:id="rId3"/>
              </a:rPr>
              <a:t>sponsorships@wsllbaseball.net</a:t>
            </a:r>
            <a:r>
              <a:rPr lang="en-US" sz="2900" dirty="0"/>
              <a:t> </a:t>
            </a:r>
            <a:br>
              <a:rPr lang="en-US" sz="2900" dirty="0"/>
            </a:br>
            <a:endParaRPr lang="en-US" sz="2900" dirty="0"/>
          </a:p>
          <a:p>
            <a:r>
              <a:rPr lang="en-US" sz="2900" dirty="0"/>
              <a:t>Matt Waggoner, Exec VP &amp; Registrar, email: </a:t>
            </a:r>
            <a:r>
              <a:rPr lang="en-US" sz="2900" dirty="0">
                <a:hlinkClick r:id="rId4"/>
              </a:rPr>
              <a:t>mwaggoner@wsllbaseball.net</a:t>
            </a:r>
            <a:br>
              <a:rPr lang="en-US" sz="2900" dirty="0"/>
            </a:br>
            <a:endParaRPr lang="en-US" sz="2900" dirty="0"/>
          </a:p>
          <a:p>
            <a:r>
              <a:rPr lang="en-US" sz="2900" dirty="0"/>
              <a:t>Karyn Schneider, Uniform Manager, email: </a:t>
            </a:r>
            <a:r>
              <a:rPr lang="en-US" sz="2900" dirty="0">
                <a:hlinkClick r:id="rId5"/>
              </a:rPr>
              <a:t>schneids3@hotmail.com</a:t>
            </a:r>
            <a:r>
              <a:rPr lang="en-US" sz="2900" dirty="0"/>
              <a:t> </a:t>
            </a:r>
            <a:br>
              <a:rPr lang="en-US" sz="2900" dirty="0"/>
            </a:br>
            <a:endParaRPr lang="en-US" sz="2900" dirty="0"/>
          </a:p>
          <a:p>
            <a:r>
              <a:rPr lang="en-US" sz="2900" dirty="0"/>
              <a:t>Jerry Brumbaugh, VP, Fields &amp; Facilities, email: </a:t>
            </a:r>
            <a:r>
              <a:rPr lang="en-US" sz="2900" dirty="0">
                <a:hlinkClick r:id="rId6"/>
              </a:rPr>
              <a:t>VPfields@wsllbaseball.net</a:t>
            </a:r>
            <a:br>
              <a:rPr lang="en-US" sz="2900" dirty="0"/>
            </a:br>
            <a:endParaRPr lang="en-US" sz="2900" dirty="0"/>
          </a:p>
          <a:p>
            <a:endParaRPr lang="en-US" dirty="0"/>
          </a:p>
          <a:p>
            <a:pPr marL="0" indent="0">
              <a:buNone/>
            </a:pPr>
            <a:endParaRPr lang="en-US" dirty="0"/>
          </a:p>
          <a:p>
            <a:endParaRPr lang="en-US" dirty="0"/>
          </a:p>
        </p:txBody>
      </p:sp>
      <p:pic>
        <p:nvPicPr>
          <p:cNvPr id="10" name="Picture 9" descr="Logo, icon&#10;&#10;Description automatically generated">
            <a:hlinkClick r:id="rId7"/>
            <a:extLst>
              <a:ext uri="{FF2B5EF4-FFF2-40B4-BE49-F238E27FC236}">
                <a16:creationId xmlns:a16="http://schemas.microsoft.com/office/drawing/2014/main" id="{7AABCCE2-C551-754B-B93D-37C2ADA10EF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026400" y="4667172"/>
            <a:ext cx="563149" cy="563149"/>
          </a:xfrm>
          <a:prstGeom prst="rect">
            <a:avLst/>
          </a:prstGeom>
        </p:spPr>
      </p:pic>
      <p:pic>
        <p:nvPicPr>
          <p:cNvPr id="16" name="Picture 15" descr="Icon&#10;&#10;Description automatically generated">
            <a:hlinkClick r:id="rId10"/>
            <a:extLst>
              <a:ext uri="{FF2B5EF4-FFF2-40B4-BE49-F238E27FC236}">
                <a16:creationId xmlns:a16="http://schemas.microsoft.com/office/drawing/2014/main" id="{88FEE790-2BD5-5F4C-BBC3-963853ACC5A3}"/>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675850" y="4665282"/>
            <a:ext cx="566928" cy="566928"/>
          </a:xfrm>
          <a:prstGeom prst="rect">
            <a:avLst/>
          </a:prstGeom>
        </p:spPr>
      </p:pic>
      <p:pic>
        <p:nvPicPr>
          <p:cNvPr id="19" name="Picture 18" descr="A picture containing text, first-aid kit, monitor&#10;&#10;Description automatically generated">
            <a:hlinkClick r:id="rId13"/>
            <a:extLst>
              <a:ext uri="{FF2B5EF4-FFF2-40B4-BE49-F238E27FC236}">
                <a16:creationId xmlns:a16="http://schemas.microsoft.com/office/drawing/2014/main" id="{FE2B7EF0-2B56-A741-8F38-6F5703C2CF6C}"/>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351125" y="4665282"/>
            <a:ext cx="566928" cy="566928"/>
          </a:xfrm>
          <a:prstGeom prst="rect">
            <a:avLst/>
          </a:prstGeom>
        </p:spPr>
      </p:pic>
      <p:sp>
        <p:nvSpPr>
          <p:cNvPr id="21" name="TextBox 20">
            <a:extLst>
              <a:ext uri="{FF2B5EF4-FFF2-40B4-BE49-F238E27FC236}">
                <a16:creationId xmlns:a16="http://schemas.microsoft.com/office/drawing/2014/main" id="{DEC7B8D6-E0B5-B149-8486-75DCE3AF1E44}"/>
              </a:ext>
            </a:extLst>
          </p:cNvPr>
          <p:cNvSpPr txBox="1"/>
          <p:nvPr/>
        </p:nvSpPr>
        <p:spPr>
          <a:xfrm>
            <a:off x="4343400" y="4648200"/>
            <a:ext cx="2209800" cy="646331"/>
          </a:xfrm>
          <a:prstGeom prst="rect">
            <a:avLst/>
          </a:prstGeom>
          <a:noFill/>
        </p:spPr>
        <p:txBody>
          <a:bodyPr wrap="square" rtlCol="0">
            <a:spAutoFit/>
          </a:bodyPr>
          <a:lstStyle/>
          <a:p>
            <a:r>
              <a:rPr lang="en-US" dirty="0"/>
              <a:t>WSLL website: </a:t>
            </a:r>
            <a:r>
              <a:rPr lang="en-US" u="sng" dirty="0">
                <a:hlinkClick r:id="rId16"/>
              </a:rPr>
              <a:t>www.wsllbaseball.net</a:t>
            </a:r>
            <a:endParaRPr lang="en-US" u="sng" dirty="0"/>
          </a:p>
        </p:txBody>
      </p:sp>
    </p:spTree>
    <p:extLst>
      <p:ext uri="{BB962C8B-B14F-4D97-AF65-F5344CB8AC3E}">
        <p14:creationId xmlns:p14="http://schemas.microsoft.com/office/powerpoint/2010/main" val="1814425202"/>
      </p:ext>
    </p:extLst>
  </p:cSld>
  <p:clrMapOvr>
    <a:masterClrMapping/>
  </p:clrMapOvr>
  <mc:AlternateContent xmlns:mc="http://schemas.openxmlformats.org/markup-compatibility/2006" xmlns:p14="http://schemas.microsoft.com/office/powerpoint/2010/main">
    <mc:Choice Requires="p14">
      <p:transition spd="slow" p14:dur="2000" advTm="17226"/>
    </mc:Choice>
    <mc:Fallback xmlns="">
      <p:transition spd="slow" advTm="1722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D520-816E-3B4D-B233-5581EE8AADAA}"/>
              </a:ext>
            </a:extLst>
          </p:cNvPr>
          <p:cNvSpPr>
            <a:spLocks noGrp="1"/>
          </p:cNvSpPr>
          <p:nvPr>
            <p:ph type="title"/>
          </p:nvPr>
        </p:nvSpPr>
        <p:spPr/>
        <p:txBody>
          <a:bodyPr/>
          <a:lstStyle/>
          <a:p>
            <a:r>
              <a:rPr lang="en-US" dirty="0"/>
              <a:t>Communication with team manager</a:t>
            </a:r>
          </a:p>
        </p:txBody>
      </p:sp>
      <p:sp>
        <p:nvSpPr>
          <p:cNvPr id="3" name="Content Placeholder 2">
            <a:extLst>
              <a:ext uri="{FF2B5EF4-FFF2-40B4-BE49-F238E27FC236}">
                <a16:creationId xmlns:a16="http://schemas.microsoft.com/office/drawing/2014/main" id="{E564EC1A-4E5D-A94F-BC11-2331DCE6DA74}"/>
              </a:ext>
            </a:extLst>
          </p:cNvPr>
          <p:cNvSpPr>
            <a:spLocks noGrp="1"/>
          </p:cNvSpPr>
          <p:nvPr>
            <p:ph idx="1"/>
          </p:nvPr>
        </p:nvSpPr>
        <p:spPr>
          <a:xfrm>
            <a:off x="611560" y="1219200"/>
            <a:ext cx="8075240" cy="3886200"/>
          </a:xfrm>
        </p:spPr>
        <p:txBody>
          <a:bodyPr>
            <a:normAutofit fontScale="70000" lnSpcReduction="20000"/>
          </a:bodyPr>
          <a:lstStyle/>
          <a:p>
            <a:r>
              <a:rPr lang="en-US" dirty="0"/>
              <a:t>Team parents' job is to take tasks from the manager so they can focus on the players </a:t>
            </a:r>
          </a:p>
          <a:p>
            <a:pPr lvl="0"/>
            <a:r>
              <a:rPr lang="en-US" dirty="0"/>
              <a:t>All managers are different and have different expectations, talk with yours about areas you can help</a:t>
            </a:r>
          </a:p>
          <a:p>
            <a:pPr lvl="0"/>
            <a:r>
              <a:rPr lang="en-US" dirty="0"/>
              <a:t>Areas you can help</a:t>
            </a:r>
          </a:p>
          <a:p>
            <a:pPr lvl="1"/>
            <a:r>
              <a:rPr lang="en-US" dirty="0"/>
              <a:t>Offer to input practice and game schedules into Sports Connect</a:t>
            </a:r>
            <a:endParaRPr lang="en-US" sz="3000" dirty="0"/>
          </a:p>
          <a:p>
            <a:pPr lvl="1"/>
            <a:r>
              <a:rPr lang="en-US" dirty="0"/>
              <a:t>Constantly monitor for game/practice changes or conflicts and adjust/discuss with manager (these may be due to weather or league schedule changes, etc.)</a:t>
            </a:r>
          </a:p>
          <a:p>
            <a:pPr lvl="1"/>
            <a:r>
              <a:rPr lang="en-US" dirty="0"/>
              <a:t>Send out notices to the team about schedule changes, reminders (dates, equipment, water bottles)</a:t>
            </a:r>
          </a:p>
          <a:p>
            <a:pPr lvl="1"/>
            <a:r>
              <a:rPr lang="en-US" dirty="0"/>
              <a:t>Sponsor relations</a:t>
            </a:r>
          </a:p>
        </p:txBody>
      </p:sp>
    </p:spTree>
    <p:extLst>
      <p:ext uri="{BB962C8B-B14F-4D97-AF65-F5344CB8AC3E}">
        <p14:creationId xmlns:p14="http://schemas.microsoft.com/office/powerpoint/2010/main" val="485513335"/>
      </p:ext>
    </p:extLst>
  </p:cSld>
  <p:clrMapOvr>
    <a:masterClrMapping/>
  </p:clrMapOvr>
  <mc:AlternateContent xmlns:mc="http://schemas.openxmlformats.org/markup-compatibility/2006" xmlns:p14="http://schemas.microsoft.com/office/powerpoint/2010/main">
    <mc:Choice Requires="p14">
      <p:transition spd="slow" p14:dur="2000" advTm="51293"/>
    </mc:Choice>
    <mc:Fallback xmlns="">
      <p:transition spd="slow" advTm="5129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354F-BA5E-C842-B164-F00CA2893044}"/>
              </a:ext>
            </a:extLst>
          </p:cNvPr>
          <p:cNvSpPr>
            <a:spLocks noGrp="1"/>
          </p:cNvSpPr>
          <p:nvPr>
            <p:ph type="title"/>
          </p:nvPr>
        </p:nvSpPr>
        <p:spPr/>
        <p:txBody>
          <a:bodyPr/>
          <a:lstStyle/>
          <a:p>
            <a:r>
              <a:rPr lang="en-US" dirty="0"/>
              <a:t>Communication with the team</a:t>
            </a:r>
          </a:p>
        </p:txBody>
      </p:sp>
      <p:sp>
        <p:nvSpPr>
          <p:cNvPr id="3" name="Content Placeholder 2">
            <a:extLst>
              <a:ext uri="{FF2B5EF4-FFF2-40B4-BE49-F238E27FC236}">
                <a16:creationId xmlns:a16="http://schemas.microsoft.com/office/drawing/2014/main" id="{4EF88863-4C3E-084A-BADC-C983A8A34B2F}"/>
              </a:ext>
            </a:extLst>
          </p:cNvPr>
          <p:cNvSpPr>
            <a:spLocks noGrp="1"/>
          </p:cNvSpPr>
          <p:nvPr>
            <p:ph idx="1"/>
          </p:nvPr>
        </p:nvSpPr>
        <p:spPr>
          <a:xfrm>
            <a:off x="611560" y="1295400"/>
            <a:ext cx="8075240" cy="4114800"/>
          </a:xfrm>
        </p:spPr>
        <p:txBody>
          <a:bodyPr>
            <a:normAutofit fontScale="92500" lnSpcReduction="20000"/>
          </a:bodyPr>
          <a:lstStyle/>
          <a:p>
            <a:pPr lvl="0"/>
            <a:r>
              <a:rPr lang="en-US" sz="2400" dirty="0"/>
              <a:t>Send notices about schedule changes and equipment reminders</a:t>
            </a:r>
          </a:p>
          <a:p>
            <a:pPr lvl="0"/>
            <a:r>
              <a:rPr lang="en-US" sz="2400" dirty="0"/>
              <a:t>Create and distribute SignUp Genius for field prep.</a:t>
            </a:r>
          </a:p>
          <a:p>
            <a:pPr lvl="1"/>
            <a:r>
              <a:rPr lang="en-US" sz="2000" dirty="0"/>
              <a:t>Parents need to help so managers and coaches can stay focused on the kids.  </a:t>
            </a:r>
          </a:p>
          <a:p>
            <a:r>
              <a:rPr lang="en-US" sz="2400" dirty="0"/>
              <a:t>If field prep slots are open, work with other parents to fill the holes</a:t>
            </a:r>
          </a:p>
          <a:p>
            <a:r>
              <a:rPr lang="en-US" sz="2400" dirty="0"/>
              <a:t>Help recruit other parents of players on your team for other team volunteer slots such as </a:t>
            </a:r>
          </a:p>
          <a:p>
            <a:pPr lvl="1"/>
            <a:r>
              <a:rPr lang="en-US" sz="2000" dirty="0"/>
              <a:t>score keeper, </a:t>
            </a:r>
          </a:p>
          <a:p>
            <a:pPr lvl="1"/>
            <a:r>
              <a:rPr lang="en-US" sz="2000" dirty="0"/>
              <a:t>team photographer, </a:t>
            </a:r>
          </a:p>
          <a:p>
            <a:pPr lvl="1"/>
            <a:r>
              <a:rPr lang="en-US" sz="2000" dirty="0"/>
              <a:t>first aid kit supervisor, </a:t>
            </a:r>
          </a:p>
          <a:p>
            <a:pPr lvl="1"/>
            <a:r>
              <a:rPr lang="en-US" sz="2000" dirty="0"/>
              <a:t>practice coaches.  </a:t>
            </a:r>
          </a:p>
          <a:p>
            <a:r>
              <a:rPr lang="en-US" sz="2400" dirty="0"/>
              <a:t>Remind volunteers to register</a:t>
            </a:r>
            <a:endParaRPr lang="en-US" sz="2000" dirty="0"/>
          </a:p>
          <a:p>
            <a:pPr lvl="0"/>
            <a:endParaRPr lang="en-US" sz="2000" dirty="0"/>
          </a:p>
          <a:p>
            <a:endParaRPr lang="en-US" sz="2000" dirty="0"/>
          </a:p>
        </p:txBody>
      </p:sp>
    </p:spTree>
    <p:extLst>
      <p:ext uri="{BB962C8B-B14F-4D97-AF65-F5344CB8AC3E}">
        <p14:creationId xmlns:p14="http://schemas.microsoft.com/office/powerpoint/2010/main" val="1583982837"/>
      </p:ext>
    </p:extLst>
  </p:cSld>
  <p:clrMapOvr>
    <a:masterClrMapping/>
  </p:clrMapOvr>
  <mc:AlternateContent xmlns:mc="http://schemas.openxmlformats.org/markup-compatibility/2006" xmlns:p14="http://schemas.microsoft.com/office/powerpoint/2010/main">
    <mc:Choice Requires="p14">
      <p:transition spd="slow" p14:dur="2000" advTm="207964"/>
    </mc:Choice>
    <mc:Fallback xmlns="">
      <p:transition spd="slow" advTm="2079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04AD51-B899-3A4E-898A-D4BA6E0AD3FF}"/>
              </a:ext>
            </a:extLst>
          </p:cNvPr>
          <p:cNvSpPr>
            <a:spLocks noGrp="1"/>
          </p:cNvSpPr>
          <p:nvPr>
            <p:ph type="title"/>
          </p:nvPr>
        </p:nvSpPr>
        <p:spPr/>
        <p:txBody>
          <a:bodyPr/>
          <a:lstStyle/>
          <a:p>
            <a:r>
              <a:rPr lang="en-US" dirty="0"/>
              <a:t>Relationship with Sponsors</a:t>
            </a:r>
          </a:p>
        </p:txBody>
      </p:sp>
      <p:sp>
        <p:nvSpPr>
          <p:cNvPr id="6" name="Text Placeholder 5">
            <a:extLst>
              <a:ext uri="{FF2B5EF4-FFF2-40B4-BE49-F238E27FC236}">
                <a16:creationId xmlns:a16="http://schemas.microsoft.com/office/drawing/2014/main" id="{C62FDEC9-8829-5441-BCA2-4E88D5EE7E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131CE5-81B6-3C4C-8B13-0CE61DC4CAC3}"/>
              </a:ext>
            </a:extLst>
          </p:cNvPr>
          <p:cNvSpPr>
            <a:spLocks noGrp="1"/>
          </p:cNvSpPr>
          <p:nvPr>
            <p:ph type="sldNum" sz="quarter" idx="12"/>
          </p:nvPr>
        </p:nvSpPr>
        <p:spPr/>
        <p:txBody>
          <a:bodyPr/>
          <a:lstStyle/>
          <a:p>
            <a:fld id="{CFCB4D01-41C5-4FAD-8F48-E275B28D7473}" type="slidenum">
              <a:rPr lang="en-US" smtClean="0"/>
              <a:pPr/>
              <a:t>7</a:t>
            </a:fld>
            <a:endParaRPr lang="en-US" dirty="0"/>
          </a:p>
        </p:txBody>
      </p:sp>
    </p:spTree>
    <p:extLst>
      <p:ext uri="{BB962C8B-B14F-4D97-AF65-F5344CB8AC3E}">
        <p14:creationId xmlns:p14="http://schemas.microsoft.com/office/powerpoint/2010/main" val="367061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883430-1B5A-BD42-99E5-9B8492F18A18}"/>
              </a:ext>
            </a:extLst>
          </p:cNvPr>
          <p:cNvSpPr>
            <a:spLocks noGrp="1"/>
          </p:cNvSpPr>
          <p:nvPr>
            <p:ph type="title"/>
          </p:nvPr>
        </p:nvSpPr>
        <p:spPr/>
        <p:txBody>
          <a:bodyPr/>
          <a:lstStyle/>
          <a:p>
            <a:r>
              <a:rPr lang="en-US" dirty="0"/>
              <a:t>Sponsors</a:t>
            </a:r>
          </a:p>
        </p:txBody>
      </p:sp>
      <p:sp>
        <p:nvSpPr>
          <p:cNvPr id="5" name="Content Placeholder 4">
            <a:extLst>
              <a:ext uri="{FF2B5EF4-FFF2-40B4-BE49-F238E27FC236}">
                <a16:creationId xmlns:a16="http://schemas.microsoft.com/office/drawing/2014/main" id="{002E3C36-7111-3949-9332-13CBEF7C74D3}"/>
              </a:ext>
            </a:extLst>
          </p:cNvPr>
          <p:cNvSpPr>
            <a:spLocks noGrp="1"/>
          </p:cNvSpPr>
          <p:nvPr>
            <p:ph idx="1"/>
          </p:nvPr>
        </p:nvSpPr>
        <p:spPr/>
        <p:txBody>
          <a:bodyPr/>
          <a:lstStyle/>
          <a:p>
            <a:r>
              <a:rPr lang="en-US" dirty="0"/>
              <a:t>Sponsors contributions go to paying for the team uniforms, ball and other fees.</a:t>
            </a:r>
          </a:p>
          <a:p>
            <a:r>
              <a:rPr lang="en-US" dirty="0"/>
              <a:t>Sponsors should not be asked to pay for anything else since their sponsorship covers the above. </a:t>
            </a:r>
          </a:p>
          <a:p>
            <a:r>
              <a:rPr lang="en-US" dirty="0"/>
              <a:t>If sponsors offer something it is ok to accept.</a:t>
            </a:r>
          </a:p>
        </p:txBody>
      </p:sp>
    </p:spTree>
    <p:extLst>
      <p:ext uri="{BB962C8B-B14F-4D97-AF65-F5344CB8AC3E}">
        <p14:creationId xmlns:p14="http://schemas.microsoft.com/office/powerpoint/2010/main" val="136845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ED8E-CB70-9646-9B98-835F713B20DD}"/>
              </a:ext>
            </a:extLst>
          </p:cNvPr>
          <p:cNvSpPr>
            <a:spLocks noGrp="1"/>
          </p:cNvSpPr>
          <p:nvPr>
            <p:ph type="title"/>
          </p:nvPr>
        </p:nvSpPr>
        <p:spPr/>
        <p:txBody>
          <a:bodyPr/>
          <a:lstStyle/>
          <a:p>
            <a:r>
              <a:rPr lang="en-US" dirty="0"/>
              <a:t>Communication with team sponsor</a:t>
            </a:r>
          </a:p>
        </p:txBody>
      </p:sp>
      <p:sp>
        <p:nvSpPr>
          <p:cNvPr id="3" name="Content Placeholder 2">
            <a:extLst>
              <a:ext uri="{FF2B5EF4-FFF2-40B4-BE49-F238E27FC236}">
                <a16:creationId xmlns:a16="http://schemas.microsoft.com/office/drawing/2014/main" id="{3DD9F9CC-9800-F24F-B62A-0E2FB854A807}"/>
              </a:ext>
            </a:extLst>
          </p:cNvPr>
          <p:cNvSpPr>
            <a:spLocks noGrp="1"/>
          </p:cNvSpPr>
          <p:nvPr>
            <p:ph idx="1"/>
          </p:nvPr>
        </p:nvSpPr>
        <p:spPr/>
        <p:txBody>
          <a:bodyPr>
            <a:normAutofit fontScale="92500" lnSpcReduction="10000"/>
          </a:bodyPr>
          <a:lstStyle/>
          <a:p>
            <a:r>
              <a:rPr lang="en-US" dirty="0"/>
              <a:t>This is one of the most important items for a team parent!</a:t>
            </a:r>
          </a:p>
          <a:p>
            <a:r>
              <a:rPr lang="en-US" dirty="0"/>
              <a:t>Be sure you and/or your manager introduce yourself to your team sponsor</a:t>
            </a:r>
          </a:p>
          <a:p>
            <a:r>
              <a:rPr lang="en-US" dirty="0"/>
              <a:t>Ask the Sponsorship Chair for the logo and if they don’t have it reach out to the sponsor directly (you will need this for the banner)</a:t>
            </a:r>
          </a:p>
          <a:p>
            <a:r>
              <a:rPr lang="en-US" dirty="0"/>
              <a:t>Provide game and practice schedule</a:t>
            </a:r>
          </a:p>
        </p:txBody>
      </p:sp>
    </p:spTree>
    <p:extLst>
      <p:ext uri="{BB962C8B-B14F-4D97-AF65-F5344CB8AC3E}">
        <p14:creationId xmlns:p14="http://schemas.microsoft.com/office/powerpoint/2010/main" val="2075455676"/>
      </p:ext>
    </p:extLst>
  </p:cSld>
  <p:clrMapOvr>
    <a:masterClrMapping/>
  </p:clrMapOvr>
  <mc:AlternateContent xmlns:mc="http://schemas.openxmlformats.org/markup-compatibility/2006" xmlns:p14="http://schemas.microsoft.com/office/powerpoint/2010/main">
    <mc:Choice Requires="p14">
      <p:transition spd="slow" p14:dur="2000" advTm="124492"/>
    </mc:Choice>
    <mc:Fallback xmlns="">
      <p:transition spd="slow" advTm="124492"/>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green, orange, red, blue">
      <a:dk1>
        <a:sysClr val="windowText" lastClr="000000"/>
      </a:dk1>
      <a:lt1>
        <a:sysClr val="window" lastClr="FFFFFF"/>
      </a:lt1>
      <a:dk2>
        <a:srgbClr val="4F271C"/>
      </a:dk2>
      <a:lt2>
        <a:srgbClr val="E7DEC9"/>
      </a:lt2>
      <a:accent1>
        <a:srgbClr val="84AA33"/>
      </a:accent1>
      <a:accent2>
        <a:srgbClr val="FEB80A"/>
      </a:accent2>
      <a:accent3>
        <a:srgbClr val="C32D2E"/>
      </a:accent3>
      <a:accent4>
        <a:srgbClr val="3891A7"/>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00_0004free</Template>
  <TotalTime>0</TotalTime>
  <Words>2698</Words>
  <Application>Microsoft Macintosh PowerPoint</Application>
  <PresentationFormat>On-screen Show (4:3)</PresentationFormat>
  <Paragraphs>315</Paragraphs>
  <Slides>46</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Rockwell</vt:lpstr>
      <vt:lpstr>Rockwell Condensed</vt:lpstr>
      <vt:lpstr>Times New Roman</vt:lpstr>
      <vt:lpstr>Wingdings</vt:lpstr>
      <vt:lpstr>Office Theme</vt:lpstr>
      <vt:lpstr>Wood Type</vt:lpstr>
      <vt:lpstr>Team Parents Meeting</vt:lpstr>
      <vt:lpstr>Agenda</vt:lpstr>
      <vt:lpstr>Responsibilities</vt:lpstr>
      <vt:lpstr>Communication is key</vt:lpstr>
      <vt:lpstr>Communication with team manager</vt:lpstr>
      <vt:lpstr>Communication with the team</vt:lpstr>
      <vt:lpstr>Relationship with Sponsors</vt:lpstr>
      <vt:lpstr>Sponsors</vt:lpstr>
      <vt:lpstr>Communication with team sponsor</vt:lpstr>
      <vt:lpstr>Communication with team sponsor</vt:lpstr>
      <vt:lpstr>Team parent toolbox</vt:lpstr>
      <vt:lpstr>Team parent toolbox</vt:lpstr>
      <vt:lpstr>Team Banner</vt:lpstr>
      <vt:lpstr>Why is a banner important?</vt:lpstr>
      <vt:lpstr>Items to include on the team banner</vt:lpstr>
      <vt:lpstr>Team Uniform Numbers for Banners</vt:lpstr>
      <vt:lpstr>What to do with the team banner</vt:lpstr>
      <vt:lpstr>Sample Banners</vt:lpstr>
      <vt:lpstr>Where to get the Banner?</vt:lpstr>
      <vt:lpstr>Costs Associated to Team Banner</vt:lpstr>
      <vt:lpstr>Upcoming Dates</vt:lpstr>
      <vt:lpstr>Upcoming Dates</vt:lpstr>
      <vt:lpstr>Uniforms</vt:lpstr>
      <vt:lpstr>Spring Uniforms</vt:lpstr>
      <vt:lpstr>Spring Uniforms (continued)</vt:lpstr>
      <vt:lpstr>Field Prep and Scoreboard</vt:lpstr>
      <vt:lpstr>Field Prep</vt:lpstr>
      <vt:lpstr>Field Prep</vt:lpstr>
      <vt:lpstr>Team expenses</vt:lpstr>
      <vt:lpstr>Team related expenses</vt:lpstr>
      <vt:lpstr>Party time</vt:lpstr>
      <vt:lpstr>End of the season team party</vt:lpstr>
      <vt:lpstr>Awards</vt:lpstr>
      <vt:lpstr>Awards</vt:lpstr>
      <vt:lpstr>Sports Connect and Game Changer Team Manager </vt:lpstr>
      <vt:lpstr>Parents Guide</vt:lpstr>
      <vt:lpstr>Overview </vt:lpstr>
      <vt:lpstr>League Communications</vt:lpstr>
      <vt:lpstr>Sports connect</vt:lpstr>
      <vt:lpstr>Accessing your Team Page</vt:lpstr>
      <vt:lpstr>Using the team page</vt:lpstr>
      <vt:lpstr>Communication</vt:lpstr>
      <vt:lpstr>How SC interacts with Game Changer Team Manager</vt:lpstr>
      <vt:lpstr>Important Information before use GCTM</vt:lpstr>
      <vt:lpstr>Thank you and contact information</vt:lpstr>
      <vt:lpstr>Thank you and 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WSLL Team Parent Meeting 2023</dc:title>
  <dc:subject/>
  <dc:creator/>
  <cp:keywords/>
  <dc:description/>
  <cp:lastModifiedBy/>
  <cp:revision>1</cp:revision>
  <cp:lastPrinted>2022-03-15T21:44:34Z</cp:lastPrinted>
  <dcterms:created xsi:type="dcterms:W3CDTF">2018-02-23T04:51:08Z</dcterms:created>
  <dcterms:modified xsi:type="dcterms:W3CDTF">2023-03-14T20:27:59Z</dcterms:modified>
  <cp:category/>
</cp:coreProperties>
</file>